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9"/>
  </p:notesMasterIdLst>
  <p:sldIdLst>
    <p:sldId id="315" r:id="rId2"/>
    <p:sldId id="257" r:id="rId3"/>
    <p:sldId id="263" r:id="rId4"/>
    <p:sldId id="312" r:id="rId5"/>
    <p:sldId id="317" r:id="rId6"/>
    <p:sldId id="318" r:id="rId7"/>
    <p:sldId id="264" r:id="rId8"/>
  </p:sldIdLst>
  <p:sldSz cx="9144000" cy="5143500" type="screen16x9"/>
  <p:notesSz cx="6858000" cy="9144000"/>
  <p:embeddedFontLst>
    <p:embeddedFont>
      <p:font typeface="ABeeZee"/>
      <p:regular r:id="rId10"/>
      <p:italic r:id="rId11"/>
    </p:embeddedFont>
    <p:embeddedFont>
      <p:font typeface="Cambria" panose="02040503050406030204" pitchFamily="18" charset="0"/>
      <p:regular r:id="rId12"/>
      <p:bold r:id="rId13"/>
      <p:italic r:id="rId14"/>
      <p:boldItalic r:id="rId15"/>
    </p:embeddedFont>
    <p:embeddedFont>
      <p:font typeface="Gilda Display"/>
      <p:regular r:id="rId16"/>
    </p:embeddedFont>
    <p:embeddedFont>
      <p:font typeface="Nunito" pitchFamily="2" charset="0"/>
      <p:regular r:id="rId17"/>
      <p:bold r:id="rId18"/>
      <p:italic r:id="rId19"/>
      <p:boldItalic r:id="rId20"/>
    </p:embeddedFont>
    <p:embeddedFont>
      <p:font typeface="Times New Roman Bold" panose="02020803070505020304" pitchFamily="18" charset="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8DDB99-AFC9-4517-94C0-E7CC5D839D53}">
  <a:tblStyle styleId="{278DDB99-AFC9-4517-94C0-E7CC5D839D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63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657aa3da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3657aa3da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1470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376d797061_0_12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376d797061_0_127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657aa3da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3657aa3da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657aa3da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3657aa3da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1789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3657aa3da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13657aa3da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8.png"/><Relationship Id="rId9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"/>
          <p:cNvPicPr preferRelativeResize="0"/>
          <p:nvPr/>
        </p:nvPicPr>
        <p:blipFill rotWithShape="1">
          <a:blip r:embed="rId2">
            <a:alphaModFix/>
          </a:blip>
          <a:srcRect l="11181" t="13648" r="6296" b="32361"/>
          <a:stretch/>
        </p:blipFill>
        <p:spPr>
          <a:xfrm>
            <a:off x="-688250" y="4082625"/>
            <a:ext cx="5766850" cy="2122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 rotWithShape="1">
          <a:blip r:embed="rId3">
            <a:alphaModFix/>
          </a:blip>
          <a:srcRect l="9822" t="11411" r="4015" b="17220"/>
          <a:stretch/>
        </p:blipFill>
        <p:spPr>
          <a:xfrm>
            <a:off x="3466225" y="4110625"/>
            <a:ext cx="6384048" cy="305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l="40286" t="3815" r="22063" b="5546"/>
          <a:stretch/>
        </p:blipFill>
        <p:spPr>
          <a:xfrm flipH="1">
            <a:off x="7690124" y="537300"/>
            <a:ext cx="3093701" cy="4189074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13225" y="441475"/>
            <a:ext cx="77175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1936575" y="2434750"/>
            <a:ext cx="22734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 b="1"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4934025" y="2434750"/>
            <a:ext cx="22734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 b="1"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3"/>
          </p:nvPr>
        </p:nvSpPr>
        <p:spPr>
          <a:xfrm>
            <a:off x="1936575" y="2864400"/>
            <a:ext cx="2273400" cy="8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4"/>
          </p:nvPr>
        </p:nvSpPr>
        <p:spPr>
          <a:xfrm>
            <a:off x="4934001" y="2864400"/>
            <a:ext cx="2273400" cy="8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13225" y="441475"/>
            <a:ext cx="77175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pic>
        <p:nvPicPr>
          <p:cNvPr id="46" name="Google Shape;46;p6"/>
          <p:cNvPicPr preferRelativeResize="0"/>
          <p:nvPr/>
        </p:nvPicPr>
        <p:blipFill rotWithShape="1">
          <a:blip r:embed="rId2">
            <a:alphaModFix/>
          </a:blip>
          <a:srcRect l="9822" t="11411" r="4015" b="17220"/>
          <a:stretch/>
        </p:blipFill>
        <p:spPr>
          <a:xfrm rot="-144913" flipH="1">
            <a:off x="-563598" y="4559751"/>
            <a:ext cx="6384046" cy="297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 rotWithShape="1">
          <a:blip r:embed="rId2">
            <a:alphaModFix/>
          </a:blip>
          <a:srcRect l="9822" t="11411" r="4015" b="17220"/>
          <a:stretch/>
        </p:blipFill>
        <p:spPr>
          <a:xfrm rot="655714">
            <a:off x="3623777" y="4482451"/>
            <a:ext cx="6384046" cy="2974373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6"/>
          <p:cNvSpPr/>
          <p:nvPr/>
        </p:nvSpPr>
        <p:spPr>
          <a:xfrm flipH="1">
            <a:off x="3892538" y="4475313"/>
            <a:ext cx="1055217" cy="1463639"/>
          </a:xfrm>
          <a:custGeom>
            <a:avLst/>
            <a:gdLst/>
            <a:ahLst/>
            <a:cxnLst/>
            <a:rect l="l" t="t" r="r" b="b"/>
            <a:pathLst>
              <a:path w="58615" h="81302" extrusionOk="0">
                <a:moveTo>
                  <a:pt x="51173" y="12288"/>
                </a:moveTo>
                <a:cubicBezTo>
                  <a:pt x="51161" y="12300"/>
                  <a:pt x="51161" y="12300"/>
                  <a:pt x="51173" y="12312"/>
                </a:cubicBezTo>
                <a:cubicBezTo>
                  <a:pt x="51161" y="12300"/>
                  <a:pt x="51138" y="12288"/>
                  <a:pt x="51126" y="12288"/>
                </a:cubicBezTo>
                <a:close/>
                <a:moveTo>
                  <a:pt x="50923" y="12348"/>
                </a:moveTo>
                <a:lnTo>
                  <a:pt x="50888" y="12372"/>
                </a:lnTo>
                <a:cubicBezTo>
                  <a:pt x="50888" y="12360"/>
                  <a:pt x="50899" y="12360"/>
                  <a:pt x="50923" y="12348"/>
                </a:cubicBezTo>
                <a:close/>
                <a:moveTo>
                  <a:pt x="37886" y="15967"/>
                </a:moveTo>
                <a:cubicBezTo>
                  <a:pt x="37957" y="15991"/>
                  <a:pt x="38017" y="16015"/>
                  <a:pt x="38088" y="16051"/>
                </a:cubicBezTo>
                <a:cubicBezTo>
                  <a:pt x="38029" y="16039"/>
                  <a:pt x="37957" y="16015"/>
                  <a:pt x="37886" y="15967"/>
                </a:cubicBezTo>
                <a:close/>
                <a:moveTo>
                  <a:pt x="44803" y="16158"/>
                </a:moveTo>
                <a:cubicBezTo>
                  <a:pt x="44803" y="16220"/>
                  <a:pt x="44778" y="16278"/>
                  <a:pt x="44753" y="16337"/>
                </a:cubicBezTo>
                <a:lnTo>
                  <a:pt x="44753" y="16337"/>
                </a:lnTo>
                <a:cubicBezTo>
                  <a:pt x="44769" y="16275"/>
                  <a:pt x="44784" y="16215"/>
                  <a:pt x="44803" y="16158"/>
                </a:cubicBezTo>
                <a:close/>
                <a:moveTo>
                  <a:pt x="31135" y="17396"/>
                </a:moveTo>
                <a:lnTo>
                  <a:pt x="31135" y="17432"/>
                </a:lnTo>
                <a:lnTo>
                  <a:pt x="31123" y="17432"/>
                </a:lnTo>
                <a:cubicBezTo>
                  <a:pt x="31123" y="17408"/>
                  <a:pt x="31123" y="17408"/>
                  <a:pt x="31135" y="17396"/>
                </a:cubicBezTo>
                <a:close/>
                <a:moveTo>
                  <a:pt x="31133" y="17465"/>
                </a:moveTo>
                <a:cubicBezTo>
                  <a:pt x="31134" y="17466"/>
                  <a:pt x="31134" y="17467"/>
                  <a:pt x="31135" y="17467"/>
                </a:cubicBezTo>
                <a:lnTo>
                  <a:pt x="31135" y="17479"/>
                </a:lnTo>
                <a:cubicBezTo>
                  <a:pt x="31135" y="17479"/>
                  <a:pt x="31135" y="17475"/>
                  <a:pt x="31133" y="17465"/>
                </a:cubicBezTo>
                <a:close/>
                <a:moveTo>
                  <a:pt x="39791" y="17717"/>
                </a:moveTo>
                <a:lnTo>
                  <a:pt x="39791" y="17729"/>
                </a:lnTo>
                <a:cubicBezTo>
                  <a:pt x="39791" y="17729"/>
                  <a:pt x="39781" y="17729"/>
                  <a:pt x="39771" y="17735"/>
                </a:cubicBezTo>
                <a:lnTo>
                  <a:pt x="39771" y="17735"/>
                </a:lnTo>
                <a:cubicBezTo>
                  <a:pt x="39776" y="17729"/>
                  <a:pt x="39781" y="17722"/>
                  <a:pt x="39791" y="17717"/>
                </a:cubicBezTo>
                <a:close/>
                <a:moveTo>
                  <a:pt x="56972" y="18634"/>
                </a:moveTo>
                <a:cubicBezTo>
                  <a:pt x="56925" y="18752"/>
                  <a:pt x="56901" y="18870"/>
                  <a:pt x="56854" y="18976"/>
                </a:cubicBezTo>
                <a:lnTo>
                  <a:pt x="56854" y="18976"/>
                </a:lnTo>
                <a:cubicBezTo>
                  <a:pt x="56868" y="18852"/>
                  <a:pt x="56914" y="18749"/>
                  <a:pt x="56972" y="18634"/>
                </a:cubicBezTo>
                <a:close/>
                <a:moveTo>
                  <a:pt x="56823" y="19032"/>
                </a:moveTo>
                <a:cubicBezTo>
                  <a:pt x="56800" y="19074"/>
                  <a:pt x="56777" y="19116"/>
                  <a:pt x="56754" y="19160"/>
                </a:cubicBezTo>
                <a:lnTo>
                  <a:pt x="56754" y="19160"/>
                </a:lnTo>
                <a:cubicBezTo>
                  <a:pt x="56774" y="19117"/>
                  <a:pt x="56796" y="19074"/>
                  <a:pt x="56823" y="19032"/>
                </a:cubicBezTo>
                <a:close/>
                <a:moveTo>
                  <a:pt x="29087" y="20825"/>
                </a:moveTo>
                <a:cubicBezTo>
                  <a:pt x="29171" y="20825"/>
                  <a:pt x="29230" y="20849"/>
                  <a:pt x="29290" y="20873"/>
                </a:cubicBezTo>
                <a:cubicBezTo>
                  <a:pt x="29230" y="20861"/>
                  <a:pt x="29159" y="20849"/>
                  <a:pt x="29087" y="20825"/>
                </a:cubicBezTo>
                <a:close/>
                <a:moveTo>
                  <a:pt x="49661" y="25492"/>
                </a:moveTo>
                <a:lnTo>
                  <a:pt x="49637" y="25516"/>
                </a:lnTo>
                <a:cubicBezTo>
                  <a:pt x="49637" y="25504"/>
                  <a:pt x="49649" y="25504"/>
                  <a:pt x="49649" y="25492"/>
                </a:cubicBezTo>
                <a:close/>
                <a:moveTo>
                  <a:pt x="49114" y="25706"/>
                </a:moveTo>
                <a:cubicBezTo>
                  <a:pt x="49096" y="25741"/>
                  <a:pt x="49092" y="25769"/>
                  <a:pt x="49090" y="25769"/>
                </a:cubicBezTo>
                <a:cubicBezTo>
                  <a:pt x="49090" y="25769"/>
                  <a:pt x="49090" y="25764"/>
                  <a:pt x="49090" y="25754"/>
                </a:cubicBezTo>
                <a:lnTo>
                  <a:pt x="49090" y="25730"/>
                </a:lnTo>
                <a:cubicBezTo>
                  <a:pt x="49102" y="25730"/>
                  <a:pt x="49102" y="25706"/>
                  <a:pt x="49114" y="25706"/>
                </a:cubicBezTo>
                <a:close/>
                <a:moveTo>
                  <a:pt x="53781" y="29147"/>
                </a:moveTo>
                <a:cubicBezTo>
                  <a:pt x="53781" y="29183"/>
                  <a:pt x="53757" y="29207"/>
                  <a:pt x="53757" y="29243"/>
                </a:cubicBezTo>
                <a:cubicBezTo>
                  <a:pt x="53745" y="29219"/>
                  <a:pt x="53733" y="29195"/>
                  <a:pt x="53697" y="29183"/>
                </a:cubicBezTo>
                <a:cubicBezTo>
                  <a:pt x="53733" y="29183"/>
                  <a:pt x="53745" y="29159"/>
                  <a:pt x="53781" y="29147"/>
                </a:cubicBezTo>
                <a:close/>
                <a:moveTo>
                  <a:pt x="38148" y="31207"/>
                </a:moveTo>
                <a:lnTo>
                  <a:pt x="38184" y="31231"/>
                </a:lnTo>
                <a:cubicBezTo>
                  <a:pt x="38160" y="31243"/>
                  <a:pt x="38148" y="31243"/>
                  <a:pt x="38148" y="31243"/>
                </a:cubicBezTo>
                <a:lnTo>
                  <a:pt x="38148" y="31207"/>
                </a:lnTo>
                <a:close/>
                <a:moveTo>
                  <a:pt x="13835" y="32993"/>
                </a:moveTo>
                <a:cubicBezTo>
                  <a:pt x="13847" y="33005"/>
                  <a:pt x="13847" y="33017"/>
                  <a:pt x="13859" y="33041"/>
                </a:cubicBezTo>
                <a:lnTo>
                  <a:pt x="13835" y="33041"/>
                </a:lnTo>
                <a:lnTo>
                  <a:pt x="13835" y="32993"/>
                </a:lnTo>
                <a:close/>
                <a:moveTo>
                  <a:pt x="38624" y="34600"/>
                </a:moveTo>
                <a:cubicBezTo>
                  <a:pt x="38624" y="34612"/>
                  <a:pt x="38612" y="34612"/>
                  <a:pt x="38600" y="34612"/>
                </a:cubicBezTo>
                <a:cubicBezTo>
                  <a:pt x="38612" y="34612"/>
                  <a:pt x="38612" y="34600"/>
                  <a:pt x="38624" y="34600"/>
                </a:cubicBezTo>
                <a:close/>
                <a:moveTo>
                  <a:pt x="26015" y="35101"/>
                </a:moveTo>
                <a:cubicBezTo>
                  <a:pt x="26041" y="35101"/>
                  <a:pt x="26069" y="35105"/>
                  <a:pt x="26099" y="35112"/>
                </a:cubicBezTo>
                <a:cubicBezTo>
                  <a:pt x="26015" y="35136"/>
                  <a:pt x="25944" y="35148"/>
                  <a:pt x="25861" y="35160"/>
                </a:cubicBezTo>
                <a:cubicBezTo>
                  <a:pt x="25909" y="35119"/>
                  <a:pt x="25958" y="35101"/>
                  <a:pt x="26015" y="35101"/>
                </a:cubicBezTo>
                <a:close/>
                <a:moveTo>
                  <a:pt x="31655" y="39425"/>
                </a:moveTo>
                <a:lnTo>
                  <a:pt x="31655" y="39425"/>
                </a:lnTo>
                <a:cubicBezTo>
                  <a:pt x="31656" y="39425"/>
                  <a:pt x="31659" y="39428"/>
                  <a:pt x="31659" y="39434"/>
                </a:cubicBezTo>
                <a:cubicBezTo>
                  <a:pt x="31653" y="39428"/>
                  <a:pt x="31653" y="39425"/>
                  <a:pt x="31655" y="39425"/>
                </a:cubicBezTo>
                <a:close/>
                <a:moveTo>
                  <a:pt x="29290" y="39553"/>
                </a:moveTo>
                <a:cubicBezTo>
                  <a:pt x="29325" y="39672"/>
                  <a:pt x="29373" y="39780"/>
                  <a:pt x="29433" y="39899"/>
                </a:cubicBezTo>
                <a:cubicBezTo>
                  <a:pt x="29159" y="39839"/>
                  <a:pt x="29206" y="39696"/>
                  <a:pt x="29290" y="39553"/>
                </a:cubicBezTo>
                <a:close/>
                <a:moveTo>
                  <a:pt x="42732" y="40232"/>
                </a:moveTo>
                <a:lnTo>
                  <a:pt x="42732" y="40232"/>
                </a:lnTo>
                <a:cubicBezTo>
                  <a:pt x="42684" y="40268"/>
                  <a:pt x="42672" y="40292"/>
                  <a:pt x="42625" y="40327"/>
                </a:cubicBezTo>
                <a:cubicBezTo>
                  <a:pt x="42582" y="40349"/>
                  <a:pt x="42545" y="40358"/>
                  <a:pt x="42512" y="40358"/>
                </a:cubicBezTo>
                <a:cubicBezTo>
                  <a:pt x="42454" y="40358"/>
                  <a:pt x="42408" y="40330"/>
                  <a:pt x="42363" y="40292"/>
                </a:cubicBezTo>
                <a:cubicBezTo>
                  <a:pt x="42506" y="40280"/>
                  <a:pt x="42625" y="40268"/>
                  <a:pt x="42732" y="40232"/>
                </a:cubicBezTo>
                <a:close/>
                <a:moveTo>
                  <a:pt x="21360" y="42649"/>
                </a:moveTo>
                <a:cubicBezTo>
                  <a:pt x="21372" y="42661"/>
                  <a:pt x="21360" y="42673"/>
                  <a:pt x="21348" y="42673"/>
                </a:cubicBezTo>
                <a:cubicBezTo>
                  <a:pt x="21348" y="42661"/>
                  <a:pt x="21360" y="42649"/>
                  <a:pt x="21360" y="42649"/>
                </a:cubicBezTo>
                <a:close/>
                <a:moveTo>
                  <a:pt x="9740" y="42720"/>
                </a:moveTo>
                <a:cubicBezTo>
                  <a:pt x="9740" y="42732"/>
                  <a:pt x="9728" y="42768"/>
                  <a:pt x="9728" y="42780"/>
                </a:cubicBezTo>
                <a:cubicBezTo>
                  <a:pt x="9704" y="42780"/>
                  <a:pt x="9704" y="42768"/>
                  <a:pt x="9692" y="42768"/>
                </a:cubicBezTo>
                <a:cubicBezTo>
                  <a:pt x="9704" y="42768"/>
                  <a:pt x="9728" y="42732"/>
                  <a:pt x="9740" y="42720"/>
                </a:cubicBezTo>
                <a:close/>
                <a:moveTo>
                  <a:pt x="21348" y="42673"/>
                </a:moveTo>
                <a:cubicBezTo>
                  <a:pt x="21348" y="42709"/>
                  <a:pt x="21348" y="42732"/>
                  <a:pt x="21336" y="42780"/>
                </a:cubicBezTo>
                <a:cubicBezTo>
                  <a:pt x="21336" y="42732"/>
                  <a:pt x="21336" y="42709"/>
                  <a:pt x="21348" y="42673"/>
                </a:cubicBezTo>
                <a:close/>
                <a:moveTo>
                  <a:pt x="11883" y="45864"/>
                </a:moveTo>
                <a:cubicBezTo>
                  <a:pt x="11895" y="45876"/>
                  <a:pt x="11895" y="45888"/>
                  <a:pt x="11895" y="45911"/>
                </a:cubicBezTo>
                <a:cubicBezTo>
                  <a:pt x="11859" y="45935"/>
                  <a:pt x="11835" y="45971"/>
                  <a:pt x="11811" y="46007"/>
                </a:cubicBezTo>
                <a:cubicBezTo>
                  <a:pt x="11823" y="45947"/>
                  <a:pt x="11847" y="45911"/>
                  <a:pt x="11883" y="45864"/>
                </a:cubicBezTo>
                <a:close/>
                <a:moveTo>
                  <a:pt x="8942" y="56865"/>
                </a:moveTo>
                <a:cubicBezTo>
                  <a:pt x="8936" y="56877"/>
                  <a:pt x="8927" y="56883"/>
                  <a:pt x="8920" y="56887"/>
                </a:cubicBezTo>
                <a:lnTo>
                  <a:pt x="8920" y="56887"/>
                </a:lnTo>
                <a:lnTo>
                  <a:pt x="8942" y="56865"/>
                </a:lnTo>
                <a:close/>
                <a:moveTo>
                  <a:pt x="14443" y="57056"/>
                </a:moveTo>
                <a:lnTo>
                  <a:pt x="14443" y="57067"/>
                </a:lnTo>
                <a:cubicBezTo>
                  <a:pt x="14443" y="57067"/>
                  <a:pt x="14443" y="57056"/>
                  <a:pt x="14431" y="57056"/>
                </a:cubicBezTo>
                <a:close/>
                <a:moveTo>
                  <a:pt x="24253" y="68069"/>
                </a:moveTo>
                <a:lnTo>
                  <a:pt x="24253" y="68069"/>
                </a:lnTo>
                <a:cubicBezTo>
                  <a:pt x="24337" y="68128"/>
                  <a:pt x="24432" y="68188"/>
                  <a:pt x="24527" y="68247"/>
                </a:cubicBezTo>
                <a:cubicBezTo>
                  <a:pt x="24456" y="68271"/>
                  <a:pt x="24384" y="68319"/>
                  <a:pt x="24289" y="68378"/>
                </a:cubicBezTo>
                <a:cubicBezTo>
                  <a:pt x="24265" y="68271"/>
                  <a:pt x="24265" y="68164"/>
                  <a:pt x="24253" y="68069"/>
                </a:cubicBezTo>
                <a:close/>
                <a:moveTo>
                  <a:pt x="56031" y="1"/>
                </a:moveTo>
                <a:cubicBezTo>
                  <a:pt x="53459" y="2573"/>
                  <a:pt x="50804" y="4978"/>
                  <a:pt x="48685" y="7895"/>
                </a:cubicBezTo>
                <a:cubicBezTo>
                  <a:pt x="48625" y="7954"/>
                  <a:pt x="48566" y="8026"/>
                  <a:pt x="48506" y="8085"/>
                </a:cubicBezTo>
                <a:cubicBezTo>
                  <a:pt x="48375" y="8145"/>
                  <a:pt x="48328" y="8252"/>
                  <a:pt x="48340" y="8383"/>
                </a:cubicBezTo>
                <a:cubicBezTo>
                  <a:pt x="47804" y="8621"/>
                  <a:pt x="47649" y="9157"/>
                  <a:pt x="47387" y="9609"/>
                </a:cubicBezTo>
                <a:cubicBezTo>
                  <a:pt x="46411" y="11109"/>
                  <a:pt x="45530" y="12657"/>
                  <a:pt x="44994" y="14384"/>
                </a:cubicBezTo>
                <a:cubicBezTo>
                  <a:pt x="44696" y="14955"/>
                  <a:pt x="44934" y="15562"/>
                  <a:pt x="44803" y="16146"/>
                </a:cubicBezTo>
                <a:cubicBezTo>
                  <a:pt x="44696" y="16241"/>
                  <a:pt x="44673" y="16348"/>
                  <a:pt x="44708" y="16503"/>
                </a:cubicBezTo>
                <a:lnTo>
                  <a:pt x="44708" y="16515"/>
                </a:lnTo>
                <a:cubicBezTo>
                  <a:pt x="44518" y="16693"/>
                  <a:pt x="44589" y="16872"/>
                  <a:pt x="44684" y="17063"/>
                </a:cubicBezTo>
                <a:cubicBezTo>
                  <a:pt x="44518" y="17551"/>
                  <a:pt x="44375" y="18063"/>
                  <a:pt x="44458" y="18587"/>
                </a:cubicBezTo>
                <a:cubicBezTo>
                  <a:pt x="44161" y="19134"/>
                  <a:pt x="44137" y="19753"/>
                  <a:pt x="44137" y="20349"/>
                </a:cubicBezTo>
                <a:cubicBezTo>
                  <a:pt x="44113" y="21813"/>
                  <a:pt x="43458" y="23063"/>
                  <a:pt x="42768" y="24206"/>
                </a:cubicBezTo>
                <a:cubicBezTo>
                  <a:pt x="41934" y="25576"/>
                  <a:pt x="40743" y="26742"/>
                  <a:pt x="39684" y="27981"/>
                </a:cubicBezTo>
                <a:cubicBezTo>
                  <a:pt x="39339" y="27635"/>
                  <a:pt x="39589" y="27361"/>
                  <a:pt x="39684" y="27111"/>
                </a:cubicBezTo>
                <a:cubicBezTo>
                  <a:pt x="40624" y="24492"/>
                  <a:pt x="41363" y="21837"/>
                  <a:pt x="41529" y="19039"/>
                </a:cubicBezTo>
                <a:cubicBezTo>
                  <a:pt x="41720" y="18658"/>
                  <a:pt x="41720" y="18241"/>
                  <a:pt x="41589" y="17836"/>
                </a:cubicBezTo>
                <a:cubicBezTo>
                  <a:pt x="41839" y="17039"/>
                  <a:pt x="42125" y="16229"/>
                  <a:pt x="41934" y="15360"/>
                </a:cubicBezTo>
                <a:cubicBezTo>
                  <a:pt x="42065" y="14491"/>
                  <a:pt x="42256" y="13610"/>
                  <a:pt x="42291" y="12729"/>
                </a:cubicBezTo>
                <a:cubicBezTo>
                  <a:pt x="42303" y="12181"/>
                  <a:pt x="42589" y="11550"/>
                  <a:pt x="42089" y="11050"/>
                </a:cubicBezTo>
                <a:cubicBezTo>
                  <a:pt x="42863" y="10121"/>
                  <a:pt x="42708" y="8990"/>
                  <a:pt x="42768" y="7907"/>
                </a:cubicBezTo>
                <a:cubicBezTo>
                  <a:pt x="43089" y="7549"/>
                  <a:pt x="42946" y="7168"/>
                  <a:pt x="42863" y="6776"/>
                </a:cubicBezTo>
                <a:cubicBezTo>
                  <a:pt x="42970" y="6668"/>
                  <a:pt x="43018" y="6537"/>
                  <a:pt x="42970" y="6395"/>
                </a:cubicBezTo>
                <a:cubicBezTo>
                  <a:pt x="43137" y="6192"/>
                  <a:pt x="43089" y="6002"/>
                  <a:pt x="42982" y="5799"/>
                </a:cubicBezTo>
                <a:cubicBezTo>
                  <a:pt x="43160" y="5287"/>
                  <a:pt x="43279" y="4763"/>
                  <a:pt x="43077" y="4025"/>
                </a:cubicBezTo>
                <a:lnTo>
                  <a:pt x="43077" y="4025"/>
                </a:lnTo>
                <a:cubicBezTo>
                  <a:pt x="42125" y="5228"/>
                  <a:pt x="41315" y="6287"/>
                  <a:pt x="41160" y="7680"/>
                </a:cubicBezTo>
                <a:cubicBezTo>
                  <a:pt x="40898" y="8252"/>
                  <a:pt x="40529" y="8752"/>
                  <a:pt x="40482" y="9395"/>
                </a:cubicBezTo>
                <a:cubicBezTo>
                  <a:pt x="40541" y="9943"/>
                  <a:pt x="39934" y="10240"/>
                  <a:pt x="39934" y="10776"/>
                </a:cubicBezTo>
                <a:cubicBezTo>
                  <a:pt x="39434" y="10978"/>
                  <a:pt x="39231" y="11479"/>
                  <a:pt x="39136" y="11895"/>
                </a:cubicBezTo>
                <a:cubicBezTo>
                  <a:pt x="38791" y="13264"/>
                  <a:pt x="38267" y="14586"/>
                  <a:pt x="37874" y="15943"/>
                </a:cubicBezTo>
                <a:cubicBezTo>
                  <a:pt x="37743" y="16039"/>
                  <a:pt x="37684" y="16134"/>
                  <a:pt x="37731" y="16301"/>
                </a:cubicBezTo>
                <a:cubicBezTo>
                  <a:pt x="37564" y="16598"/>
                  <a:pt x="37600" y="16908"/>
                  <a:pt x="37600" y="17229"/>
                </a:cubicBezTo>
                <a:lnTo>
                  <a:pt x="37600" y="17241"/>
                </a:lnTo>
                <a:cubicBezTo>
                  <a:pt x="37457" y="17432"/>
                  <a:pt x="37279" y="17622"/>
                  <a:pt x="37338" y="17896"/>
                </a:cubicBezTo>
                <a:cubicBezTo>
                  <a:pt x="36660" y="20146"/>
                  <a:pt x="36850" y="22468"/>
                  <a:pt x="37160" y="24706"/>
                </a:cubicBezTo>
                <a:cubicBezTo>
                  <a:pt x="37398" y="26421"/>
                  <a:pt x="37660" y="28135"/>
                  <a:pt x="37803" y="29862"/>
                </a:cubicBezTo>
                <a:cubicBezTo>
                  <a:pt x="37743" y="30112"/>
                  <a:pt x="37672" y="30386"/>
                  <a:pt x="37612" y="30636"/>
                </a:cubicBezTo>
                <a:cubicBezTo>
                  <a:pt x="37076" y="31040"/>
                  <a:pt x="36600" y="31517"/>
                  <a:pt x="36183" y="32029"/>
                </a:cubicBezTo>
                <a:lnTo>
                  <a:pt x="36207" y="32053"/>
                </a:lnTo>
                <a:cubicBezTo>
                  <a:pt x="36076" y="32112"/>
                  <a:pt x="36005" y="32195"/>
                  <a:pt x="36005" y="32350"/>
                </a:cubicBezTo>
                <a:lnTo>
                  <a:pt x="36005" y="32326"/>
                </a:lnTo>
                <a:cubicBezTo>
                  <a:pt x="35989" y="32325"/>
                  <a:pt x="35974" y="32325"/>
                  <a:pt x="35960" y="32325"/>
                </a:cubicBezTo>
                <a:cubicBezTo>
                  <a:pt x="35517" y="32325"/>
                  <a:pt x="35337" y="32829"/>
                  <a:pt x="34933" y="32898"/>
                </a:cubicBezTo>
                <a:cubicBezTo>
                  <a:pt x="34778" y="32945"/>
                  <a:pt x="34707" y="33041"/>
                  <a:pt x="34695" y="33184"/>
                </a:cubicBezTo>
                <a:cubicBezTo>
                  <a:pt x="34624" y="33219"/>
                  <a:pt x="34540" y="33255"/>
                  <a:pt x="34469" y="33303"/>
                </a:cubicBezTo>
                <a:cubicBezTo>
                  <a:pt x="34350" y="33065"/>
                  <a:pt x="34243" y="32826"/>
                  <a:pt x="34124" y="32588"/>
                </a:cubicBezTo>
                <a:cubicBezTo>
                  <a:pt x="34207" y="30171"/>
                  <a:pt x="34266" y="27742"/>
                  <a:pt x="34326" y="25337"/>
                </a:cubicBezTo>
                <a:cubicBezTo>
                  <a:pt x="34326" y="25230"/>
                  <a:pt x="34183" y="25123"/>
                  <a:pt x="34112" y="25028"/>
                </a:cubicBezTo>
                <a:cubicBezTo>
                  <a:pt x="34231" y="24468"/>
                  <a:pt x="34231" y="23932"/>
                  <a:pt x="34243" y="23373"/>
                </a:cubicBezTo>
                <a:cubicBezTo>
                  <a:pt x="34278" y="21194"/>
                  <a:pt x="33564" y="19110"/>
                  <a:pt x="33504" y="16955"/>
                </a:cubicBezTo>
                <a:cubicBezTo>
                  <a:pt x="33731" y="16551"/>
                  <a:pt x="33707" y="16110"/>
                  <a:pt x="33671" y="15693"/>
                </a:cubicBezTo>
                <a:cubicBezTo>
                  <a:pt x="33576" y="14622"/>
                  <a:pt x="33695" y="13562"/>
                  <a:pt x="33802" y="12491"/>
                </a:cubicBezTo>
                <a:cubicBezTo>
                  <a:pt x="34100" y="12121"/>
                  <a:pt x="34088" y="11729"/>
                  <a:pt x="33921" y="11312"/>
                </a:cubicBezTo>
                <a:cubicBezTo>
                  <a:pt x="33874" y="11240"/>
                  <a:pt x="33850" y="11169"/>
                  <a:pt x="33814" y="11098"/>
                </a:cubicBezTo>
                <a:cubicBezTo>
                  <a:pt x="33874" y="9574"/>
                  <a:pt x="34350" y="8085"/>
                  <a:pt x="33921" y="6514"/>
                </a:cubicBezTo>
                <a:lnTo>
                  <a:pt x="33921" y="6514"/>
                </a:lnTo>
                <a:cubicBezTo>
                  <a:pt x="33683" y="7597"/>
                  <a:pt x="32635" y="8216"/>
                  <a:pt x="32492" y="9335"/>
                </a:cubicBezTo>
                <a:cubicBezTo>
                  <a:pt x="32314" y="9466"/>
                  <a:pt x="32028" y="9562"/>
                  <a:pt x="31980" y="9728"/>
                </a:cubicBezTo>
                <a:cubicBezTo>
                  <a:pt x="31588" y="11240"/>
                  <a:pt x="30754" y="12562"/>
                  <a:pt x="30254" y="14050"/>
                </a:cubicBezTo>
                <a:lnTo>
                  <a:pt x="30242" y="14074"/>
                </a:lnTo>
                <a:cubicBezTo>
                  <a:pt x="30183" y="14169"/>
                  <a:pt x="30135" y="14277"/>
                  <a:pt x="30111" y="14396"/>
                </a:cubicBezTo>
                <a:lnTo>
                  <a:pt x="30111" y="14407"/>
                </a:lnTo>
                <a:cubicBezTo>
                  <a:pt x="30052" y="14515"/>
                  <a:pt x="30004" y="14622"/>
                  <a:pt x="29980" y="14741"/>
                </a:cubicBezTo>
                <a:cubicBezTo>
                  <a:pt x="29706" y="15824"/>
                  <a:pt x="29147" y="16813"/>
                  <a:pt x="29111" y="17956"/>
                </a:cubicBezTo>
                <a:cubicBezTo>
                  <a:pt x="28921" y="18896"/>
                  <a:pt x="28921" y="19849"/>
                  <a:pt x="29040" y="20777"/>
                </a:cubicBezTo>
                <a:cubicBezTo>
                  <a:pt x="28921" y="23123"/>
                  <a:pt x="29111" y="25468"/>
                  <a:pt x="29468" y="27766"/>
                </a:cubicBezTo>
                <a:cubicBezTo>
                  <a:pt x="29837" y="30148"/>
                  <a:pt x="30373" y="32541"/>
                  <a:pt x="31861" y="34553"/>
                </a:cubicBezTo>
                <a:cubicBezTo>
                  <a:pt x="32100" y="34874"/>
                  <a:pt x="32028" y="35112"/>
                  <a:pt x="31730" y="35446"/>
                </a:cubicBezTo>
                <a:cubicBezTo>
                  <a:pt x="31079" y="36180"/>
                  <a:pt x="30238" y="36750"/>
                  <a:pt x="29749" y="37612"/>
                </a:cubicBezTo>
                <a:lnTo>
                  <a:pt x="29749" y="37612"/>
                </a:lnTo>
                <a:cubicBezTo>
                  <a:pt x="29231" y="37550"/>
                  <a:pt x="29348" y="37028"/>
                  <a:pt x="29123" y="36755"/>
                </a:cubicBezTo>
                <a:cubicBezTo>
                  <a:pt x="28885" y="35231"/>
                  <a:pt x="28754" y="33660"/>
                  <a:pt x="27432" y="32588"/>
                </a:cubicBezTo>
                <a:cubicBezTo>
                  <a:pt x="27254" y="32434"/>
                  <a:pt x="27135" y="32267"/>
                  <a:pt x="27135" y="32029"/>
                </a:cubicBezTo>
                <a:cubicBezTo>
                  <a:pt x="27123" y="31517"/>
                  <a:pt x="26742" y="31195"/>
                  <a:pt x="26432" y="30826"/>
                </a:cubicBezTo>
                <a:cubicBezTo>
                  <a:pt x="25753" y="30028"/>
                  <a:pt x="24896" y="29457"/>
                  <a:pt x="24027" y="28921"/>
                </a:cubicBezTo>
                <a:cubicBezTo>
                  <a:pt x="23289" y="28040"/>
                  <a:pt x="22182" y="27564"/>
                  <a:pt x="21646" y="26492"/>
                </a:cubicBezTo>
                <a:cubicBezTo>
                  <a:pt x="21324" y="25802"/>
                  <a:pt x="21122" y="25028"/>
                  <a:pt x="20491" y="24504"/>
                </a:cubicBezTo>
                <a:cubicBezTo>
                  <a:pt x="20670" y="24016"/>
                  <a:pt x="20312" y="23623"/>
                  <a:pt x="20253" y="23159"/>
                </a:cubicBezTo>
                <a:cubicBezTo>
                  <a:pt x="20360" y="22861"/>
                  <a:pt x="20217" y="22611"/>
                  <a:pt x="20134" y="22349"/>
                </a:cubicBezTo>
                <a:cubicBezTo>
                  <a:pt x="20253" y="21849"/>
                  <a:pt x="20229" y="21373"/>
                  <a:pt x="20074" y="20896"/>
                </a:cubicBezTo>
                <a:cubicBezTo>
                  <a:pt x="20193" y="20063"/>
                  <a:pt x="20122" y="19253"/>
                  <a:pt x="19896" y="18444"/>
                </a:cubicBezTo>
                <a:cubicBezTo>
                  <a:pt x="20229" y="17848"/>
                  <a:pt x="19622" y="17348"/>
                  <a:pt x="19777" y="16705"/>
                </a:cubicBezTo>
                <a:cubicBezTo>
                  <a:pt x="20134" y="15348"/>
                  <a:pt x="19634" y="13967"/>
                  <a:pt x="19574" y="12598"/>
                </a:cubicBezTo>
                <a:cubicBezTo>
                  <a:pt x="19562" y="12300"/>
                  <a:pt x="19384" y="12026"/>
                  <a:pt x="19098" y="11871"/>
                </a:cubicBezTo>
                <a:cubicBezTo>
                  <a:pt x="19098" y="11776"/>
                  <a:pt x="19050" y="11717"/>
                  <a:pt x="18991" y="11669"/>
                </a:cubicBezTo>
                <a:cubicBezTo>
                  <a:pt x="18881" y="11428"/>
                  <a:pt x="18743" y="11299"/>
                  <a:pt x="18584" y="11299"/>
                </a:cubicBezTo>
                <a:cubicBezTo>
                  <a:pt x="18468" y="11299"/>
                  <a:pt x="18341" y="11368"/>
                  <a:pt x="18205" y="11514"/>
                </a:cubicBezTo>
                <a:cubicBezTo>
                  <a:pt x="17967" y="11764"/>
                  <a:pt x="17848" y="12110"/>
                  <a:pt x="17812" y="12443"/>
                </a:cubicBezTo>
                <a:cubicBezTo>
                  <a:pt x="17693" y="13729"/>
                  <a:pt x="17622" y="15003"/>
                  <a:pt x="17514" y="16289"/>
                </a:cubicBezTo>
                <a:cubicBezTo>
                  <a:pt x="17479" y="16610"/>
                  <a:pt x="17491" y="16991"/>
                  <a:pt x="17360" y="17289"/>
                </a:cubicBezTo>
                <a:cubicBezTo>
                  <a:pt x="16705" y="18610"/>
                  <a:pt x="16681" y="20003"/>
                  <a:pt x="16824" y="21432"/>
                </a:cubicBezTo>
                <a:cubicBezTo>
                  <a:pt x="16443" y="22718"/>
                  <a:pt x="17038" y="23921"/>
                  <a:pt x="17098" y="25159"/>
                </a:cubicBezTo>
                <a:cubicBezTo>
                  <a:pt x="17098" y="25337"/>
                  <a:pt x="17276" y="25421"/>
                  <a:pt x="17455" y="25480"/>
                </a:cubicBezTo>
                <a:cubicBezTo>
                  <a:pt x="17383" y="26302"/>
                  <a:pt x="17300" y="27123"/>
                  <a:pt x="17872" y="27826"/>
                </a:cubicBezTo>
                <a:cubicBezTo>
                  <a:pt x="17919" y="28421"/>
                  <a:pt x="18038" y="28969"/>
                  <a:pt x="18455" y="29397"/>
                </a:cubicBezTo>
                <a:cubicBezTo>
                  <a:pt x="18503" y="29457"/>
                  <a:pt x="18562" y="29528"/>
                  <a:pt x="18634" y="29576"/>
                </a:cubicBezTo>
                <a:cubicBezTo>
                  <a:pt x="19098" y="30874"/>
                  <a:pt x="19788" y="32029"/>
                  <a:pt x="20896" y="32898"/>
                </a:cubicBezTo>
                <a:cubicBezTo>
                  <a:pt x="21479" y="34041"/>
                  <a:pt x="22491" y="34850"/>
                  <a:pt x="23313" y="35803"/>
                </a:cubicBezTo>
                <a:cubicBezTo>
                  <a:pt x="23503" y="36279"/>
                  <a:pt x="23956" y="36494"/>
                  <a:pt x="24313" y="36815"/>
                </a:cubicBezTo>
                <a:cubicBezTo>
                  <a:pt x="24980" y="37803"/>
                  <a:pt x="25575" y="38875"/>
                  <a:pt x="26611" y="39565"/>
                </a:cubicBezTo>
                <a:cubicBezTo>
                  <a:pt x="26754" y="39827"/>
                  <a:pt x="27135" y="39923"/>
                  <a:pt x="27170" y="40292"/>
                </a:cubicBezTo>
                <a:cubicBezTo>
                  <a:pt x="26396" y="40899"/>
                  <a:pt x="25706" y="41601"/>
                  <a:pt x="25027" y="42328"/>
                </a:cubicBezTo>
                <a:cubicBezTo>
                  <a:pt x="24762" y="42615"/>
                  <a:pt x="24496" y="42759"/>
                  <a:pt x="24245" y="42759"/>
                </a:cubicBezTo>
                <a:cubicBezTo>
                  <a:pt x="23945" y="42759"/>
                  <a:pt x="23665" y="42552"/>
                  <a:pt x="23432" y="42137"/>
                </a:cubicBezTo>
                <a:cubicBezTo>
                  <a:pt x="23217" y="41768"/>
                  <a:pt x="23063" y="41351"/>
                  <a:pt x="22920" y="40935"/>
                </a:cubicBezTo>
                <a:cubicBezTo>
                  <a:pt x="22741" y="40411"/>
                  <a:pt x="22491" y="39982"/>
                  <a:pt x="21920" y="39815"/>
                </a:cubicBezTo>
                <a:cubicBezTo>
                  <a:pt x="21884" y="38625"/>
                  <a:pt x="21324" y="37708"/>
                  <a:pt x="20396" y="37005"/>
                </a:cubicBezTo>
                <a:cubicBezTo>
                  <a:pt x="20277" y="36494"/>
                  <a:pt x="19812" y="36255"/>
                  <a:pt x="19491" y="35934"/>
                </a:cubicBezTo>
                <a:cubicBezTo>
                  <a:pt x="19146" y="35601"/>
                  <a:pt x="18634" y="35351"/>
                  <a:pt x="18455" y="34946"/>
                </a:cubicBezTo>
                <a:cubicBezTo>
                  <a:pt x="17741" y="33457"/>
                  <a:pt x="16490" y="32362"/>
                  <a:pt x="15645" y="30957"/>
                </a:cubicBezTo>
                <a:cubicBezTo>
                  <a:pt x="15371" y="30529"/>
                  <a:pt x="15300" y="29969"/>
                  <a:pt x="14776" y="29695"/>
                </a:cubicBezTo>
                <a:cubicBezTo>
                  <a:pt x="14443" y="28897"/>
                  <a:pt x="14157" y="28040"/>
                  <a:pt x="13526" y="27409"/>
                </a:cubicBezTo>
                <a:cubicBezTo>
                  <a:pt x="12930" y="25385"/>
                  <a:pt x="11918" y="23492"/>
                  <a:pt x="11502" y="21396"/>
                </a:cubicBezTo>
                <a:cubicBezTo>
                  <a:pt x="11383" y="20753"/>
                  <a:pt x="11264" y="20111"/>
                  <a:pt x="11180" y="19456"/>
                </a:cubicBezTo>
                <a:cubicBezTo>
                  <a:pt x="11122" y="19082"/>
                  <a:pt x="10949" y="18801"/>
                  <a:pt x="10539" y="18801"/>
                </a:cubicBezTo>
                <a:cubicBezTo>
                  <a:pt x="10531" y="18801"/>
                  <a:pt x="10522" y="18801"/>
                  <a:pt x="10513" y="18801"/>
                </a:cubicBezTo>
                <a:cubicBezTo>
                  <a:pt x="10097" y="18813"/>
                  <a:pt x="9716" y="18932"/>
                  <a:pt x="9621" y="19396"/>
                </a:cubicBezTo>
                <a:cubicBezTo>
                  <a:pt x="9561" y="19646"/>
                  <a:pt x="9537" y="19908"/>
                  <a:pt x="9525" y="20170"/>
                </a:cubicBezTo>
                <a:cubicBezTo>
                  <a:pt x="9501" y="20956"/>
                  <a:pt x="9466" y="21730"/>
                  <a:pt x="9442" y="22528"/>
                </a:cubicBezTo>
                <a:cubicBezTo>
                  <a:pt x="9347" y="25206"/>
                  <a:pt x="10037" y="27742"/>
                  <a:pt x="10704" y="30302"/>
                </a:cubicBezTo>
                <a:cubicBezTo>
                  <a:pt x="10752" y="31160"/>
                  <a:pt x="11002" y="31933"/>
                  <a:pt x="11656" y="32505"/>
                </a:cubicBezTo>
                <a:cubicBezTo>
                  <a:pt x="11787" y="33196"/>
                  <a:pt x="12109" y="33803"/>
                  <a:pt x="12478" y="34386"/>
                </a:cubicBezTo>
                <a:cubicBezTo>
                  <a:pt x="12549" y="34553"/>
                  <a:pt x="12609" y="34696"/>
                  <a:pt x="12680" y="34862"/>
                </a:cubicBezTo>
                <a:cubicBezTo>
                  <a:pt x="12549" y="35208"/>
                  <a:pt x="12669" y="35446"/>
                  <a:pt x="12978" y="35589"/>
                </a:cubicBezTo>
                <a:cubicBezTo>
                  <a:pt x="13633" y="37375"/>
                  <a:pt x="14252" y="39196"/>
                  <a:pt x="15859" y="40411"/>
                </a:cubicBezTo>
                <a:lnTo>
                  <a:pt x="15871" y="40423"/>
                </a:lnTo>
                <a:cubicBezTo>
                  <a:pt x="16086" y="40696"/>
                  <a:pt x="16074" y="41161"/>
                  <a:pt x="16526" y="41244"/>
                </a:cubicBezTo>
                <a:cubicBezTo>
                  <a:pt x="17550" y="42542"/>
                  <a:pt x="18717" y="43661"/>
                  <a:pt x="20336" y="44161"/>
                </a:cubicBezTo>
                <a:cubicBezTo>
                  <a:pt x="20396" y="44292"/>
                  <a:pt x="20491" y="44352"/>
                  <a:pt x="20646" y="44352"/>
                </a:cubicBezTo>
                <a:cubicBezTo>
                  <a:pt x="20782" y="44560"/>
                  <a:pt x="20959" y="44651"/>
                  <a:pt x="21168" y="44651"/>
                </a:cubicBezTo>
                <a:cubicBezTo>
                  <a:pt x="21233" y="44651"/>
                  <a:pt x="21301" y="44642"/>
                  <a:pt x="21372" y="44625"/>
                </a:cubicBezTo>
                <a:cubicBezTo>
                  <a:pt x="22324" y="45209"/>
                  <a:pt x="22324" y="45209"/>
                  <a:pt x="21705" y="46042"/>
                </a:cubicBezTo>
                <a:cubicBezTo>
                  <a:pt x="21586" y="46197"/>
                  <a:pt x="21396" y="46316"/>
                  <a:pt x="21408" y="46554"/>
                </a:cubicBezTo>
                <a:cubicBezTo>
                  <a:pt x="20384" y="47566"/>
                  <a:pt x="19669" y="48805"/>
                  <a:pt x="18812" y="49948"/>
                </a:cubicBezTo>
                <a:cubicBezTo>
                  <a:pt x="18726" y="49980"/>
                  <a:pt x="18650" y="49994"/>
                  <a:pt x="18583" y="49994"/>
                </a:cubicBezTo>
                <a:cubicBezTo>
                  <a:pt x="18284" y="49994"/>
                  <a:pt x="18165" y="49703"/>
                  <a:pt x="18038" y="49459"/>
                </a:cubicBezTo>
                <a:cubicBezTo>
                  <a:pt x="17741" y="48876"/>
                  <a:pt x="17455" y="48281"/>
                  <a:pt x="17014" y="47840"/>
                </a:cubicBezTo>
                <a:cubicBezTo>
                  <a:pt x="15967" y="46792"/>
                  <a:pt x="15050" y="45661"/>
                  <a:pt x="14169" y="44506"/>
                </a:cubicBezTo>
                <a:cubicBezTo>
                  <a:pt x="14085" y="44102"/>
                  <a:pt x="13931" y="43744"/>
                  <a:pt x="13550" y="43542"/>
                </a:cubicBezTo>
                <a:cubicBezTo>
                  <a:pt x="13561" y="43459"/>
                  <a:pt x="13514" y="43411"/>
                  <a:pt x="13442" y="43387"/>
                </a:cubicBezTo>
                <a:cubicBezTo>
                  <a:pt x="13335" y="43113"/>
                  <a:pt x="13276" y="42816"/>
                  <a:pt x="12895" y="42768"/>
                </a:cubicBezTo>
                <a:cubicBezTo>
                  <a:pt x="12680" y="42256"/>
                  <a:pt x="12383" y="41816"/>
                  <a:pt x="12002" y="41447"/>
                </a:cubicBezTo>
                <a:cubicBezTo>
                  <a:pt x="11787" y="40744"/>
                  <a:pt x="11347" y="40196"/>
                  <a:pt x="10930" y="39613"/>
                </a:cubicBezTo>
                <a:cubicBezTo>
                  <a:pt x="10871" y="39422"/>
                  <a:pt x="10811" y="39208"/>
                  <a:pt x="10549" y="39161"/>
                </a:cubicBezTo>
                <a:lnTo>
                  <a:pt x="9525" y="37065"/>
                </a:lnTo>
                <a:cubicBezTo>
                  <a:pt x="9323" y="36315"/>
                  <a:pt x="8763" y="35851"/>
                  <a:pt x="8251" y="35339"/>
                </a:cubicBezTo>
                <a:cubicBezTo>
                  <a:pt x="8051" y="34879"/>
                  <a:pt x="8026" y="34267"/>
                  <a:pt x="7319" y="34267"/>
                </a:cubicBezTo>
                <a:cubicBezTo>
                  <a:pt x="7313" y="34267"/>
                  <a:pt x="7306" y="34267"/>
                  <a:pt x="7299" y="34267"/>
                </a:cubicBezTo>
                <a:lnTo>
                  <a:pt x="7275" y="34267"/>
                </a:lnTo>
                <a:cubicBezTo>
                  <a:pt x="7208" y="34259"/>
                  <a:pt x="7141" y="34255"/>
                  <a:pt x="7076" y="34255"/>
                </a:cubicBezTo>
                <a:cubicBezTo>
                  <a:pt x="6555" y="34255"/>
                  <a:pt x="6123" y="34510"/>
                  <a:pt x="6049" y="35029"/>
                </a:cubicBezTo>
                <a:cubicBezTo>
                  <a:pt x="5953" y="35577"/>
                  <a:pt x="5930" y="36243"/>
                  <a:pt x="6489" y="36660"/>
                </a:cubicBezTo>
                <a:cubicBezTo>
                  <a:pt x="7156" y="37898"/>
                  <a:pt x="7442" y="39280"/>
                  <a:pt x="7870" y="40589"/>
                </a:cubicBezTo>
                <a:cubicBezTo>
                  <a:pt x="8525" y="42030"/>
                  <a:pt x="9180" y="43459"/>
                  <a:pt x="9835" y="44911"/>
                </a:cubicBezTo>
                <a:cubicBezTo>
                  <a:pt x="9811" y="45209"/>
                  <a:pt x="9894" y="45471"/>
                  <a:pt x="10037" y="45745"/>
                </a:cubicBezTo>
                <a:cubicBezTo>
                  <a:pt x="10513" y="46697"/>
                  <a:pt x="11204" y="47483"/>
                  <a:pt x="11835" y="48316"/>
                </a:cubicBezTo>
                <a:cubicBezTo>
                  <a:pt x="12371" y="49174"/>
                  <a:pt x="12811" y="50114"/>
                  <a:pt x="13669" y="50733"/>
                </a:cubicBezTo>
                <a:cubicBezTo>
                  <a:pt x="14347" y="51233"/>
                  <a:pt x="14955" y="51876"/>
                  <a:pt x="15824" y="52103"/>
                </a:cubicBezTo>
                <a:cubicBezTo>
                  <a:pt x="16109" y="52174"/>
                  <a:pt x="16264" y="52365"/>
                  <a:pt x="16205" y="52674"/>
                </a:cubicBezTo>
                <a:cubicBezTo>
                  <a:pt x="15788" y="53007"/>
                  <a:pt x="15538" y="53472"/>
                  <a:pt x="15336" y="53948"/>
                </a:cubicBezTo>
                <a:cubicBezTo>
                  <a:pt x="15121" y="54019"/>
                  <a:pt x="14955" y="54127"/>
                  <a:pt x="14835" y="54317"/>
                </a:cubicBezTo>
                <a:cubicBezTo>
                  <a:pt x="14395" y="54984"/>
                  <a:pt x="13883" y="55615"/>
                  <a:pt x="13466" y="56282"/>
                </a:cubicBezTo>
                <a:cubicBezTo>
                  <a:pt x="13344" y="56490"/>
                  <a:pt x="13214" y="56577"/>
                  <a:pt x="13064" y="56577"/>
                </a:cubicBezTo>
                <a:cubicBezTo>
                  <a:pt x="12966" y="56577"/>
                  <a:pt x="12858" y="56539"/>
                  <a:pt x="12740" y="56472"/>
                </a:cubicBezTo>
                <a:cubicBezTo>
                  <a:pt x="12014" y="54674"/>
                  <a:pt x="11014" y="53019"/>
                  <a:pt x="10002" y="51388"/>
                </a:cubicBezTo>
                <a:cubicBezTo>
                  <a:pt x="9680" y="50555"/>
                  <a:pt x="9085" y="49864"/>
                  <a:pt x="8668" y="49090"/>
                </a:cubicBezTo>
                <a:cubicBezTo>
                  <a:pt x="8156" y="47435"/>
                  <a:pt x="6834" y="46388"/>
                  <a:pt x="5811" y="45114"/>
                </a:cubicBezTo>
                <a:cubicBezTo>
                  <a:pt x="5637" y="44903"/>
                  <a:pt x="5383" y="44777"/>
                  <a:pt x="5107" y="44777"/>
                </a:cubicBezTo>
                <a:cubicBezTo>
                  <a:pt x="4948" y="44777"/>
                  <a:pt x="4782" y="44819"/>
                  <a:pt x="4620" y="44911"/>
                </a:cubicBezTo>
                <a:cubicBezTo>
                  <a:pt x="3858" y="45316"/>
                  <a:pt x="3346" y="45995"/>
                  <a:pt x="3548" y="46661"/>
                </a:cubicBezTo>
                <a:cubicBezTo>
                  <a:pt x="3941" y="48019"/>
                  <a:pt x="4453" y="49364"/>
                  <a:pt x="5108" y="50626"/>
                </a:cubicBezTo>
                <a:cubicBezTo>
                  <a:pt x="5132" y="50698"/>
                  <a:pt x="5168" y="50793"/>
                  <a:pt x="5215" y="50864"/>
                </a:cubicBezTo>
                <a:cubicBezTo>
                  <a:pt x="5358" y="51329"/>
                  <a:pt x="5513" y="51769"/>
                  <a:pt x="5953" y="52043"/>
                </a:cubicBezTo>
                <a:cubicBezTo>
                  <a:pt x="6263" y="52603"/>
                  <a:pt x="6180" y="53317"/>
                  <a:pt x="6561" y="53853"/>
                </a:cubicBezTo>
                <a:cubicBezTo>
                  <a:pt x="7204" y="54746"/>
                  <a:pt x="7716" y="55734"/>
                  <a:pt x="8227" y="56698"/>
                </a:cubicBezTo>
                <a:lnTo>
                  <a:pt x="8370" y="56925"/>
                </a:lnTo>
                <a:cubicBezTo>
                  <a:pt x="8406" y="56996"/>
                  <a:pt x="8442" y="57079"/>
                  <a:pt x="8489" y="57163"/>
                </a:cubicBezTo>
                <a:cubicBezTo>
                  <a:pt x="8728" y="57960"/>
                  <a:pt x="9478" y="58294"/>
                  <a:pt x="10002" y="58842"/>
                </a:cubicBezTo>
                <a:cubicBezTo>
                  <a:pt x="10371" y="59246"/>
                  <a:pt x="11073" y="59330"/>
                  <a:pt x="11252" y="59901"/>
                </a:cubicBezTo>
                <a:cubicBezTo>
                  <a:pt x="11442" y="60508"/>
                  <a:pt x="10597" y="60770"/>
                  <a:pt x="10609" y="61366"/>
                </a:cubicBezTo>
                <a:cubicBezTo>
                  <a:pt x="10406" y="61818"/>
                  <a:pt x="10061" y="62163"/>
                  <a:pt x="9692" y="62461"/>
                </a:cubicBezTo>
                <a:cubicBezTo>
                  <a:pt x="8930" y="61759"/>
                  <a:pt x="8501" y="60699"/>
                  <a:pt x="7370" y="60461"/>
                </a:cubicBezTo>
                <a:cubicBezTo>
                  <a:pt x="6787" y="59246"/>
                  <a:pt x="5787" y="58496"/>
                  <a:pt x="4584" y="57960"/>
                </a:cubicBezTo>
                <a:cubicBezTo>
                  <a:pt x="4423" y="57889"/>
                  <a:pt x="4268" y="57860"/>
                  <a:pt x="4117" y="57860"/>
                </a:cubicBezTo>
                <a:cubicBezTo>
                  <a:pt x="3668" y="57860"/>
                  <a:pt x="3262" y="58118"/>
                  <a:pt x="2870" y="58270"/>
                </a:cubicBezTo>
                <a:cubicBezTo>
                  <a:pt x="2560" y="58389"/>
                  <a:pt x="2477" y="59080"/>
                  <a:pt x="2691" y="59330"/>
                </a:cubicBezTo>
                <a:cubicBezTo>
                  <a:pt x="3322" y="60020"/>
                  <a:pt x="3370" y="61104"/>
                  <a:pt x="4287" y="61532"/>
                </a:cubicBezTo>
                <a:cubicBezTo>
                  <a:pt x="4620" y="61949"/>
                  <a:pt x="5001" y="62282"/>
                  <a:pt x="5525" y="62437"/>
                </a:cubicBezTo>
                <a:cubicBezTo>
                  <a:pt x="5811" y="62913"/>
                  <a:pt x="6120" y="63378"/>
                  <a:pt x="6644" y="63628"/>
                </a:cubicBezTo>
                <a:cubicBezTo>
                  <a:pt x="6846" y="63985"/>
                  <a:pt x="7061" y="64342"/>
                  <a:pt x="7501" y="64461"/>
                </a:cubicBezTo>
                <a:lnTo>
                  <a:pt x="7489" y="64461"/>
                </a:lnTo>
                <a:cubicBezTo>
                  <a:pt x="7716" y="65033"/>
                  <a:pt x="8382" y="65330"/>
                  <a:pt x="8466" y="65985"/>
                </a:cubicBezTo>
                <a:cubicBezTo>
                  <a:pt x="7787" y="67176"/>
                  <a:pt x="7335" y="68450"/>
                  <a:pt x="6977" y="69760"/>
                </a:cubicBezTo>
                <a:cubicBezTo>
                  <a:pt x="6838" y="69874"/>
                  <a:pt x="6728" y="69920"/>
                  <a:pt x="6637" y="69920"/>
                </a:cubicBezTo>
                <a:cubicBezTo>
                  <a:pt x="6332" y="69920"/>
                  <a:pt x="6240" y="69413"/>
                  <a:pt x="5965" y="69331"/>
                </a:cubicBezTo>
                <a:cubicBezTo>
                  <a:pt x="5572" y="68486"/>
                  <a:pt x="4798" y="68033"/>
                  <a:pt x="4084" y="67521"/>
                </a:cubicBezTo>
                <a:cubicBezTo>
                  <a:pt x="3941" y="67409"/>
                  <a:pt x="3805" y="67351"/>
                  <a:pt x="3678" y="67351"/>
                </a:cubicBezTo>
                <a:cubicBezTo>
                  <a:pt x="3509" y="67351"/>
                  <a:pt x="3356" y="67453"/>
                  <a:pt x="3227" y="67664"/>
                </a:cubicBezTo>
                <a:cubicBezTo>
                  <a:pt x="3155" y="67664"/>
                  <a:pt x="3084" y="67700"/>
                  <a:pt x="3024" y="67724"/>
                </a:cubicBezTo>
                <a:cubicBezTo>
                  <a:pt x="2953" y="67545"/>
                  <a:pt x="2417" y="67497"/>
                  <a:pt x="2774" y="67235"/>
                </a:cubicBezTo>
                <a:cubicBezTo>
                  <a:pt x="3072" y="67009"/>
                  <a:pt x="3108" y="66985"/>
                  <a:pt x="2810" y="66759"/>
                </a:cubicBezTo>
                <a:cubicBezTo>
                  <a:pt x="2512" y="66519"/>
                  <a:pt x="2207" y="66318"/>
                  <a:pt x="1831" y="66318"/>
                </a:cubicBezTo>
                <a:cubicBezTo>
                  <a:pt x="1741" y="66318"/>
                  <a:pt x="1647" y="66329"/>
                  <a:pt x="1548" y="66354"/>
                </a:cubicBezTo>
                <a:cubicBezTo>
                  <a:pt x="1417" y="66271"/>
                  <a:pt x="1239" y="66188"/>
                  <a:pt x="1131" y="66069"/>
                </a:cubicBezTo>
                <a:cubicBezTo>
                  <a:pt x="972" y="65887"/>
                  <a:pt x="807" y="65802"/>
                  <a:pt x="657" y="65802"/>
                </a:cubicBezTo>
                <a:cubicBezTo>
                  <a:pt x="483" y="65802"/>
                  <a:pt x="329" y="65917"/>
                  <a:pt x="226" y="66128"/>
                </a:cubicBezTo>
                <a:cubicBezTo>
                  <a:pt x="0" y="66581"/>
                  <a:pt x="524" y="66604"/>
                  <a:pt x="762" y="66783"/>
                </a:cubicBezTo>
                <a:cubicBezTo>
                  <a:pt x="1381" y="67223"/>
                  <a:pt x="1977" y="67664"/>
                  <a:pt x="2727" y="67890"/>
                </a:cubicBezTo>
                <a:cubicBezTo>
                  <a:pt x="2751" y="68176"/>
                  <a:pt x="2965" y="68307"/>
                  <a:pt x="3155" y="68486"/>
                </a:cubicBezTo>
                <a:cubicBezTo>
                  <a:pt x="3929" y="69152"/>
                  <a:pt x="4715" y="69819"/>
                  <a:pt x="5453" y="70533"/>
                </a:cubicBezTo>
                <a:cubicBezTo>
                  <a:pt x="5870" y="70938"/>
                  <a:pt x="6382" y="71331"/>
                  <a:pt x="6430" y="71986"/>
                </a:cubicBezTo>
                <a:cubicBezTo>
                  <a:pt x="6311" y="72784"/>
                  <a:pt x="6180" y="73605"/>
                  <a:pt x="6061" y="74403"/>
                </a:cubicBezTo>
                <a:cubicBezTo>
                  <a:pt x="5751" y="75272"/>
                  <a:pt x="5775" y="76177"/>
                  <a:pt x="5727" y="77070"/>
                </a:cubicBezTo>
                <a:cubicBezTo>
                  <a:pt x="5608" y="77189"/>
                  <a:pt x="5584" y="77308"/>
                  <a:pt x="5668" y="77463"/>
                </a:cubicBezTo>
                <a:cubicBezTo>
                  <a:pt x="5668" y="77534"/>
                  <a:pt x="5668" y="77606"/>
                  <a:pt x="5703" y="77677"/>
                </a:cubicBezTo>
                <a:cubicBezTo>
                  <a:pt x="5525" y="78546"/>
                  <a:pt x="5608" y="79404"/>
                  <a:pt x="5751" y="80261"/>
                </a:cubicBezTo>
                <a:cubicBezTo>
                  <a:pt x="5842" y="80561"/>
                  <a:pt x="5933" y="80854"/>
                  <a:pt x="6209" y="80854"/>
                </a:cubicBezTo>
                <a:cubicBezTo>
                  <a:pt x="6295" y="80854"/>
                  <a:pt x="6398" y="80826"/>
                  <a:pt x="6525" y="80761"/>
                </a:cubicBezTo>
                <a:cubicBezTo>
                  <a:pt x="6739" y="80678"/>
                  <a:pt x="6846" y="80535"/>
                  <a:pt x="6823" y="80273"/>
                </a:cubicBezTo>
                <a:cubicBezTo>
                  <a:pt x="6787" y="79761"/>
                  <a:pt x="6799" y="79249"/>
                  <a:pt x="6787" y="78725"/>
                </a:cubicBezTo>
                <a:cubicBezTo>
                  <a:pt x="6906" y="78618"/>
                  <a:pt x="6918" y="78499"/>
                  <a:pt x="6894" y="78368"/>
                </a:cubicBezTo>
                <a:cubicBezTo>
                  <a:pt x="7037" y="77796"/>
                  <a:pt x="7144" y="77237"/>
                  <a:pt x="7073" y="76641"/>
                </a:cubicBezTo>
                <a:lnTo>
                  <a:pt x="7061" y="76641"/>
                </a:lnTo>
                <a:cubicBezTo>
                  <a:pt x="7180" y="76534"/>
                  <a:pt x="7204" y="76403"/>
                  <a:pt x="7156" y="76248"/>
                </a:cubicBezTo>
                <a:cubicBezTo>
                  <a:pt x="7299" y="75796"/>
                  <a:pt x="7442" y="75344"/>
                  <a:pt x="7573" y="74879"/>
                </a:cubicBezTo>
                <a:cubicBezTo>
                  <a:pt x="7656" y="74641"/>
                  <a:pt x="7656" y="74332"/>
                  <a:pt x="7989" y="74320"/>
                </a:cubicBezTo>
                <a:cubicBezTo>
                  <a:pt x="7996" y="74319"/>
                  <a:pt x="8003" y="74319"/>
                  <a:pt x="8010" y="74319"/>
                </a:cubicBezTo>
                <a:cubicBezTo>
                  <a:pt x="8259" y="74319"/>
                  <a:pt x="8396" y="74527"/>
                  <a:pt x="8466" y="74724"/>
                </a:cubicBezTo>
                <a:cubicBezTo>
                  <a:pt x="8847" y="75594"/>
                  <a:pt x="9632" y="76058"/>
                  <a:pt x="10406" y="76367"/>
                </a:cubicBezTo>
                <a:cubicBezTo>
                  <a:pt x="11645" y="76879"/>
                  <a:pt x="12954" y="77189"/>
                  <a:pt x="14228" y="77582"/>
                </a:cubicBezTo>
                <a:cubicBezTo>
                  <a:pt x="15538" y="78118"/>
                  <a:pt x="16895" y="78570"/>
                  <a:pt x="18312" y="78570"/>
                </a:cubicBezTo>
                <a:cubicBezTo>
                  <a:pt x="19503" y="78570"/>
                  <a:pt x="20634" y="78749"/>
                  <a:pt x="21777" y="79011"/>
                </a:cubicBezTo>
                <a:cubicBezTo>
                  <a:pt x="22234" y="79107"/>
                  <a:pt x="22690" y="79321"/>
                  <a:pt x="23166" y="79321"/>
                </a:cubicBezTo>
                <a:cubicBezTo>
                  <a:pt x="23335" y="79321"/>
                  <a:pt x="23507" y="79294"/>
                  <a:pt x="23682" y="79225"/>
                </a:cubicBezTo>
                <a:cubicBezTo>
                  <a:pt x="24182" y="79558"/>
                  <a:pt x="24753" y="79606"/>
                  <a:pt x="25337" y="79665"/>
                </a:cubicBezTo>
                <a:cubicBezTo>
                  <a:pt x="25403" y="79732"/>
                  <a:pt x="25480" y="79780"/>
                  <a:pt x="25573" y="79780"/>
                </a:cubicBezTo>
                <a:cubicBezTo>
                  <a:pt x="25614" y="79780"/>
                  <a:pt x="25658" y="79771"/>
                  <a:pt x="25706" y="79749"/>
                </a:cubicBezTo>
                <a:cubicBezTo>
                  <a:pt x="25736" y="79767"/>
                  <a:pt x="25765" y="79776"/>
                  <a:pt x="25795" y="79776"/>
                </a:cubicBezTo>
                <a:cubicBezTo>
                  <a:pt x="25825" y="79776"/>
                  <a:pt x="25855" y="79767"/>
                  <a:pt x="25884" y="79749"/>
                </a:cubicBezTo>
                <a:cubicBezTo>
                  <a:pt x="26265" y="80035"/>
                  <a:pt x="26730" y="79975"/>
                  <a:pt x="27182" y="80023"/>
                </a:cubicBezTo>
                <a:cubicBezTo>
                  <a:pt x="27385" y="80225"/>
                  <a:pt x="27658" y="80225"/>
                  <a:pt x="27920" y="80237"/>
                </a:cubicBezTo>
                <a:cubicBezTo>
                  <a:pt x="28563" y="80797"/>
                  <a:pt x="29409" y="80630"/>
                  <a:pt x="30135" y="80856"/>
                </a:cubicBezTo>
                <a:cubicBezTo>
                  <a:pt x="31171" y="81167"/>
                  <a:pt x="32236" y="81301"/>
                  <a:pt x="33309" y="81301"/>
                </a:cubicBezTo>
                <a:cubicBezTo>
                  <a:pt x="34086" y="81301"/>
                  <a:pt x="34868" y="81231"/>
                  <a:pt x="35648" y="81106"/>
                </a:cubicBezTo>
                <a:cubicBezTo>
                  <a:pt x="35826" y="81070"/>
                  <a:pt x="36017" y="81059"/>
                  <a:pt x="36052" y="80868"/>
                </a:cubicBezTo>
                <a:cubicBezTo>
                  <a:pt x="36088" y="80630"/>
                  <a:pt x="35933" y="80451"/>
                  <a:pt x="35719" y="80380"/>
                </a:cubicBezTo>
                <a:cubicBezTo>
                  <a:pt x="35433" y="80261"/>
                  <a:pt x="35159" y="80142"/>
                  <a:pt x="34862" y="80118"/>
                </a:cubicBezTo>
                <a:cubicBezTo>
                  <a:pt x="33516" y="80023"/>
                  <a:pt x="32457" y="79261"/>
                  <a:pt x="31314" y="78689"/>
                </a:cubicBezTo>
                <a:cubicBezTo>
                  <a:pt x="31103" y="78584"/>
                  <a:pt x="30901" y="78469"/>
                  <a:pt x="30676" y="78469"/>
                </a:cubicBezTo>
                <a:cubicBezTo>
                  <a:pt x="30647" y="78469"/>
                  <a:pt x="30617" y="78471"/>
                  <a:pt x="30587" y="78475"/>
                </a:cubicBezTo>
                <a:cubicBezTo>
                  <a:pt x="30552" y="78392"/>
                  <a:pt x="30492" y="78356"/>
                  <a:pt x="30421" y="78332"/>
                </a:cubicBezTo>
                <a:lnTo>
                  <a:pt x="30159" y="78118"/>
                </a:lnTo>
                <a:cubicBezTo>
                  <a:pt x="29778" y="77761"/>
                  <a:pt x="29456" y="77368"/>
                  <a:pt x="28921" y="77249"/>
                </a:cubicBezTo>
                <a:cubicBezTo>
                  <a:pt x="28623" y="77054"/>
                  <a:pt x="28347" y="76771"/>
                  <a:pt x="27945" y="76771"/>
                </a:cubicBezTo>
                <a:cubicBezTo>
                  <a:pt x="27929" y="76771"/>
                  <a:pt x="27913" y="76771"/>
                  <a:pt x="27897" y="76772"/>
                </a:cubicBezTo>
                <a:cubicBezTo>
                  <a:pt x="27325" y="76237"/>
                  <a:pt x="26766" y="75736"/>
                  <a:pt x="25956" y="75594"/>
                </a:cubicBezTo>
                <a:cubicBezTo>
                  <a:pt x="25789" y="75355"/>
                  <a:pt x="25527" y="75320"/>
                  <a:pt x="25289" y="75213"/>
                </a:cubicBezTo>
                <a:cubicBezTo>
                  <a:pt x="23039" y="74201"/>
                  <a:pt x="20705" y="73486"/>
                  <a:pt x="18312" y="72915"/>
                </a:cubicBezTo>
                <a:cubicBezTo>
                  <a:pt x="18207" y="72841"/>
                  <a:pt x="18100" y="72818"/>
                  <a:pt x="17990" y="72818"/>
                </a:cubicBezTo>
                <a:cubicBezTo>
                  <a:pt x="17888" y="72818"/>
                  <a:pt x="17785" y="72838"/>
                  <a:pt x="17681" y="72855"/>
                </a:cubicBezTo>
                <a:cubicBezTo>
                  <a:pt x="17610" y="72778"/>
                  <a:pt x="17529" y="72748"/>
                  <a:pt x="17444" y="72748"/>
                </a:cubicBezTo>
                <a:cubicBezTo>
                  <a:pt x="17360" y="72748"/>
                  <a:pt x="17270" y="72778"/>
                  <a:pt x="17181" y="72819"/>
                </a:cubicBezTo>
                <a:cubicBezTo>
                  <a:pt x="17027" y="72666"/>
                  <a:pt x="16863" y="72589"/>
                  <a:pt x="16680" y="72589"/>
                </a:cubicBezTo>
                <a:cubicBezTo>
                  <a:pt x="16594" y="72589"/>
                  <a:pt x="16503" y="72606"/>
                  <a:pt x="16407" y="72641"/>
                </a:cubicBezTo>
                <a:lnTo>
                  <a:pt x="16383" y="72641"/>
                </a:lnTo>
                <a:cubicBezTo>
                  <a:pt x="16292" y="72556"/>
                  <a:pt x="16198" y="72520"/>
                  <a:pt x="16102" y="72520"/>
                </a:cubicBezTo>
                <a:cubicBezTo>
                  <a:pt x="16010" y="72520"/>
                  <a:pt x="15917" y="72553"/>
                  <a:pt x="15824" y="72605"/>
                </a:cubicBezTo>
                <a:cubicBezTo>
                  <a:pt x="15776" y="72581"/>
                  <a:pt x="15734" y="72569"/>
                  <a:pt x="15694" y="72569"/>
                </a:cubicBezTo>
                <a:cubicBezTo>
                  <a:pt x="15654" y="72569"/>
                  <a:pt x="15615" y="72581"/>
                  <a:pt x="15574" y="72605"/>
                </a:cubicBezTo>
                <a:cubicBezTo>
                  <a:pt x="15512" y="72536"/>
                  <a:pt x="15441" y="72502"/>
                  <a:pt x="15367" y="72502"/>
                </a:cubicBezTo>
                <a:cubicBezTo>
                  <a:pt x="15325" y="72502"/>
                  <a:pt x="15283" y="72512"/>
                  <a:pt x="15240" y="72534"/>
                </a:cubicBezTo>
                <a:cubicBezTo>
                  <a:pt x="14012" y="72323"/>
                  <a:pt x="12773" y="72232"/>
                  <a:pt x="11525" y="72232"/>
                </a:cubicBezTo>
                <a:cubicBezTo>
                  <a:pt x="10452" y="72232"/>
                  <a:pt x="9372" y="72299"/>
                  <a:pt x="8287" y="72415"/>
                </a:cubicBezTo>
                <a:cubicBezTo>
                  <a:pt x="8430" y="70676"/>
                  <a:pt x="9287" y="69271"/>
                  <a:pt x="9799" y="67771"/>
                </a:cubicBezTo>
                <a:cubicBezTo>
                  <a:pt x="10037" y="67426"/>
                  <a:pt x="10037" y="66926"/>
                  <a:pt x="10478" y="66723"/>
                </a:cubicBezTo>
                <a:cubicBezTo>
                  <a:pt x="10573" y="66759"/>
                  <a:pt x="10656" y="66759"/>
                  <a:pt x="10728" y="66807"/>
                </a:cubicBezTo>
                <a:cubicBezTo>
                  <a:pt x="11895" y="67426"/>
                  <a:pt x="12835" y="68450"/>
                  <a:pt x="14169" y="68783"/>
                </a:cubicBezTo>
                <a:cubicBezTo>
                  <a:pt x="14240" y="68914"/>
                  <a:pt x="14383" y="68974"/>
                  <a:pt x="14526" y="68974"/>
                </a:cubicBezTo>
                <a:cubicBezTo>
                  <a:pt x="15538" y="69748"/>
                  <a:pt x="16776" y="69938"/>
                  <a:pt x="17955" y="70295"/>
                </a:cubicBezTo>
                <a:cubicBezTo>
                  <a:pt x="18026" y="70418"/>
                  <a:pt x="18124" y="70479"/>
                  <a:pt x="18248" y="70479"/>
                </a:cubicBezTo>
                <a:cubicBezTo>
                  <a:pt x="18269" y="70479"/>
                  <a:pt x="18290" y="70477"/>
                  <a:pt x="18312" y="70474"/>
                </a:cubicBezTo>
                <a:cubicBezTo>
                  <a:pt x="18693" y="70795"/>
                  <a:pt x="19205" y="70831"/>
                  <a:pt x="19634" y="71010"/>
                </a:cubicBezTo>
                <a:cubicBezTo>
                  <a:pt x="21241" y="71510"/>
                  <a:pt x="22789" y="72176"/>
                  <a:pt x="24480" y="72367"/>
                </a:cubicBezTo>
                <a:cubicBezTo>
                  <a:pt x="25753" y="73022"/>
                  <a:pt x="27135" y="72855"/>
                  <a:pt x="28468" y="72938"/>
                </a:cubicBezTo>
                <a:cubicBezTo>
                  <a:pt x="28691" y="73046"/>
                  <a:pt x="28908" y="73159"/>
                  <a:pt x="29148" y="73159"/>
                </a:cubicBezTo>
                <a:cubicBezTo>
                  <a:pt x="29228" y="73159"/>
                  <a:pt x="29310" y="73147"/>
                  <a:pt x="29397" y="73117"/>
                </a:cubicBezTo>
                <a:cubicBezTo>
                  <a:pt x="29397" y="73081"/>
                  <a:pt x="29409" y="73058"/>
                  <a:pt x="29409" y="73010"/>
                </a:cubicBezTo>
                <a:cubicBezTo>
                  <a:pt x="29409" y="73010"/>
                  <a:pt x="29421" y="73010"/>
                  <a:pt x="29421" y="73022"/>
                </a:cubicBezTo>
                <a:lnTo>
                  <a:pt x="29397" y="73117"/>
                </a:lnTo>
                <a:cubicBezTo>
                  <a:pt x="29477" y="73188"/>
                  <a:pt x="29563" y="73226"/>
                  <a:pt x="29661" y="73226"/>
                </a:cubicBezTo>
                <a:cubicBezTo>
                  <a:pt x="29694" y="73226"/>
                  <a:pt x="29729" y="73221"/>
                  <a:pt x="29766" y="73212"/>
                </a:cubicBezTo>
                <a:cubicBezTo>
                  <a:pt x="30044" y="73447"/>
                  <a:pt x="30354" y="73492"/>
                  <a:pt x="30668" y="73492"/>
                </a:cubicBezTo>
                <a:cubicBezTo>
                  <a:pt x="30864" y="73492"/>
                  <a:pt x="31062" y="73474"/>
                  <a:pt x="31254" y="73474"/>
                </a:cubicBezTo>
                <a:cubicBezTo>
                  <a:pt x="31340" y="73544"/>
                  <a:pt x="31429" y="73570"/>
                  <a:pt x="31519" y="73570"/>
                </a:cubicBezTo>
                <a:cubicBezTo>
                  <a:pt x="31628" y="73570"/>
                  <a:pt x="31739" y="73532"/>
                  <a:pt x="31849" y="73486"/>
                </a:cubicBezTo>
                <a:cubicBezTo>
                  <a:pt x="31935" y="73535"/>
                  <a:pt x="32024" y="73554"/>
                  <a:pt x="32113" y="73554"/>
                </a:cubicBezTo>
                <a:cubicBezTo>
                  <a:pt x="32220" y="73554"/>
                  <a:pt x="32328" y="73525"/>
                  <a:pt x="32433" y="73486"/>
                </a:cubicBezTo>
                <a:lnTo>
                  <a:pt x="32457" y="73486"/>
                </a:lnTo>
                <a:cubicBezTo>
                  <a:pt x="32548" y="73528"/>
                  <a:pt x="32636" y="73544"/>
                  <a:pt x="32720" y="73544"/>
                </a:cubicBezTo>
                <a:cubicBezTo>
                  <a:pt x="32997" y="73544"/>
                  <a:pt x="33243" y="73368"/>
                  <a:pt x="33516" y="73331"/>
                </a:cubicBezTo>
                <a:cubicBezTo>
                  <a:pt x="33752" y="73397"/>
                  <a:pt x="33983" y="73424"/>
                  <a:pt x="34212" y="73424"/>
                </a:cubicBezTo>
                <a:cubicBezTo>
                  <a:pt x="34898" y="73424"/>
                  <a:pt x="35561" y="73183"/>
                  <a:pt x="36231" y="73022"/>
                </a:cubicBezTo>
                <a:cubicBezTo>
                  <a:pt x="36314" y="72998"/>
                  <a:pt x="36386" y="72962"/>
                  <a:pt x="36481" y="72938"/>
                </a:cubicBezTo>
                <a:cubicBezTo>
                  <a:pt x="36535" y="72988"/>
                  <a:pt x="36585" y="73012"/>
                  <a:pt x="36628" y="73012"/>
                </a:cubicBezTo>
                <a:cubicBezTo>
                  <a:pt x="36697" y="73012"/>
                  <a:pt x="36749" y="72949"/>
                  <a:pt x="36779" y="72831"/>
                </a:cubicBezTo>
                <a:cubicBezTo>
                  <a:pt x="36850" y="72831"/>
                  <a:pt x="36910" y="72819"/>
                  <a:pt x="36981" y="72784"/>
                </a:cubicBezTo>
                <a:cubicBezTo>
                  <a:pt x="37041" y="72818"/>
                  <a:pt x="37099" y="72835"/>
                  <a:pt x="37152" y="72835"/>
                </a:cubicBezTo>
                <a:cubicBezTo>
                  <a:pt x="37248" y="72835"/>
                  <a:pt x="37328" y="72779"/>
                  <a:pt x="37374" y="72665"/>
                </a:cubicBezTo>
                <a:cubicBezTo>
                  <a:pt x="37434" y="72546"/>
                  <a:pt x="37338" y="72427"/>
                  <a:pt x="37219" y="72379"/>
                </a:cubicBezTo>
                <a:cubicBezTo>
                  <a:pt x="37071" y="72313"/>
                  <a:pt x="36916" y="72264"/>
                  <a:pt x="36753" y="72264"/>
                </a:cubicBezTo>
                <a:cubicBezTo>
                  <a:pt x="36680" y="72264"/>
                  <a:pt x="36605" y="72274"/>
                  <a:pt x="36529" y="72296"/>
                </a:cubicBezTo>
                <a:cubicBezTo>
                  <a:pt x="36326" y="72069"/>
                  <a:pt x="36076" y="72069"/>
                  <a:pt x="35826" y="72069"/>
                </a:cubicBezTo>
                <a:cubicBezTo>
                  <a:pt x="35731" y="71879"/>
                  <a:pt x="35600" y="71724"/>
                  <a:pt x="35398" y="71665"/>
                </a:cubicBezTo>
                <a:cubicBezTo>
                  <a:pt x="34897" y="71236"/>
                  <a:pt x="34266" y="71188"/>
                  <a:pt x="33671" y="70986"/>
                </a:cubicBezTo>
                <a:cubicBezTo>
                  <a:pt x="33338" y="70807"/>
                  <a:pt x="33028" y="70593"/>
                  <a:pt x="32635" y="70557"/>
                </a:cubicBezTo>
                <a:cubicBezTo>
                  <a:pt x="32574" y="70424"/>
                  <a:pt x="32468" y="70388"/>
                  <a:pt x="32342" y="70388"/>
                </a:cubicBezTo>
                <a:cubicBezTo>
                  <a:pt x="32321" y="70388"/>
                  <a:pt x="32300" y="70389"/>
                  <a:pt x="32278" y="70391"/>
                </a:cubicBezTo>
                <a:cubicBezTo>
                  <a:pt x="32195" y="70236"/>
                  <a:pt x="32123" y="69986"/>
                  <a:pt x="32016" y="69974"/>
                </a:cubicBezTo>
                <a:cubicBezTo>
                  <a:pt x="31254" y="69879"/>
                  <a:pt x="30659" y="69402"/>
                  <a:pt x="29980" y="69152"/>
                </a:cubicBezTo>
                <a:cubicBezTo>
                  <a:pt x="29659" y="68783"/>
                  <a:pt x="29278" y="68545"/>
                  <a:pt x="28813" y="68366"/>
                </a:cubicBezTo>
                <a:cubicBezTo>
                  <a:pt x="27682" y="67938"/>
                  <a:pt x="26587" y="67414"/>
                  <a:pt x="25456" y="66997"/>
                </a:cubicBezTo>
                <a:cubicBezTo>
                  <a:pt x="25087" y="66865"/>
                  <a:pt x="24831" y="66417"/>
                  <a:pt x="24419" y="66417"/>
                </a:cubicBezTo>
                <a:cubicBezTo>
                  <a:pt x="24313" y="66417"/>
                  <a:pt x="24195" y="66447"/>
                  <a:pt x="24063" y="66521"/>
                </a:cubicBezTo>
                <a:cubicBezTo>
                  <a:pt x="22372" y="65449"/>
                  <a:pt x="20479" y="64854"/>
                  <a:pt x="18550" y="64378"/>
                </a:cubicBezTo>
                <a:cubicBezTo>
                  <a:pt x="18432" y="64349"/>
                  <a:pt x="18295" y="64317"/>
                  <a:pt x="18160" y="64317"/>
                </a:cubicBezTo>
                <a:cubicBezTo>
                  <a:pt x="17955" y="64317"/>
                  <a:pt x="17755" y="64391"/>
                  <a:pt x="17633" y="64664"/>
                </a:cubicBezTo>
                <a:cubicBezTo>
                  <a:pt x="17565" y="64460"/>
                  <a:pt x="17454" y="64245"/>
                  <a:pt x="17239" y="64245"/>
                </a:cubicBezTo>
                <a:cubicBezTo>
                  <a:pt x="17228" y="64245"/>
                  <a:pt x="17216" y="64246"/>
                  <a:pt x="17205" y="64247"/>
                </a:cubicBezTo>
                <a:cubicBezTo>
                  <a:pt x="17027" y="64265"/>
                  <a:pt x="16849" y="64273"/>
                  <a:pt x="16673" y="64273"/>
                </a:cubicBezTo>
                <a:cubicBezTo>
                  <a:pt x="15647" y="64273"/>
                  <a:pt x="14638" y="64015"/>
                  <a:pt x="13609" y="64015"/>
                </a:cubicBezTo>
                <a:cubicBezTo>
                  <a:pt x="13522" y="64015"/>
                  <a:pt x="13435" y="64017"/>
                  <a:pt x="13347" y="64021"/>
                </a:cubicBezTo>
                <a:cubicBezTo>
                  <a:pt x="13213" y="64027"/>
                  <a:pt x="13090" y="64031"/>
                  <a:pt x="12977" y="64031"/>
                </a:cubicBezTo>
                <a:cubicBezTo>
                  <a:pt x="11822" y="64031"/>
                  <a:pt x="11731" y="63673"/>
                  <a:pt x="12371" y="62437"/>
                </a:cubicBezTo>
                <a:cubicBezTo>
                  <a:pt x="12859" y="62187"/>
                  <a:pt x="12692" y="61604"/>
                  <a:pt x="12990" y="61270"/>
                </a:cubicBezTo>
                <a:cubicBezTo>
                  <a:pt x="13073" y="61211"/>
                  <a:pt x="13145" y="61163"/>
                  <a:pt x="13204" y="61104"/>
                </a:cubicBezTo>
                <a:cubicBezTo>
                  <a:pt x="13351" y="60673"/>
                  <a:pt x="13590" y="60492"/>
                  <a:pt x="13937" y="60492"/>
                </a:cubicBezTo>
                <a:cubicBezTo>
                  <a:pt x="14070" y="60492"/>
                  <a:pt x="14218" y="60518"/>
                  <a:pt x="14383" y="60568"/>
                </a:cubicBezTo>
                <a:cubicBezTo>
                  <a:pt x="15181" y="60806"/>
                  <a:pt x="15943" y="61175"/>
                  <a:pt x="16598" y="61639"/>
                </a:cubicBezTo>
                <a:cubicBezTo>
                  <a:pt x="17907" y="62532"/>
                  <a:pt x="19288" y="62973"/>
                  <a:pt x="20848" y="63068"/>
                </a:cubicBezTo>
                <a:cubicBezTo>
                  <a:pt x="21334" y="63437"/>
                  <a:pt x="21872" y="63475"/>
                  <a:pt x="22418" y="63475"/>
                </a:cubicBezTo>
                <a:cubicBezTo>
                  <a:pt x="22559" y="63475"/>
                  <a:pt x="22701" y="63472"/>
                  <a:pt x="22843" y="63472"/>
                </a:cubicBezTo>
                <a:cubicBezTo>
                  <a:pt x="22984" y="63472"/>
                  <a:pt x="23125" y="63475"/>
                  <a:pt x="23265" y="63485"/>
                </a:cubicBezTo>
                <a:cubicBezTo>
                  <a:pt x="24837" y="63985"/>
                  <a:pt x="26504" y="63747"/>
                  <a:pt x="28111" y="63973"/>
                </a:cubicBezTo>
                <a:cubicBezTo>
                  <a:pt x="28210" y="64042"/>
                  <a:pt x="28318" y="64071"/>
                  <a:pt x="28431" y="64071"/>
                </a:cubicBezTo>
                <a:cubicBezTo>
                  <a:pt x="28494" y="64071"/>
                  <a:pt x="28558" y="64062"/>
                  <a:pt x="28623" y="64045"/>
                </a:cubicBezTo>
                <a:cubicBezTo>
                  <a:pt x="28714" y="64126"/>
                  <a:pt x="28811" y="64180"/>
                  <a:pt x="28926" y="64180"/>
                </a:cubicBezTo>
                <a:cubicBezTo>
                  <a:pt x="28962" y="64180"/>
                  <a:pt x="29000" y="64175"/>
                  <a:pt x="29040" y="64164"/>
                </a:cubicBezTo>
                <a:lnTo>
                  <a:pt x="29040" y="64187"/>
                </a:lnTo>
                <a:cubicBezTo>
                  <a:pt x="29802" y="64616"/>
                  <a:pt x="30647" y="64461"/>
                  <a:pt x="31445" y="64568"/>
                </a:cubicBezTo>
                <a:cubicBezTo>
                  <a:pt x="32147" y="64985"/>
                  <a:pt x="32957" y="64866"/>
                  <a:pt x="33707" y="64985"/>
                </a:cubicBezTo>
                <a:cubicBezTo>
                  <a:pt x="34659" y="65259"/>
                  <a:pt x="35636" y="65414"/>
                  <a:pt x="36624" y="65473"/>
                </a:cubicBezTo>
                <a:cubicBezTo>
                  <a:pt x="37695" y="65533"/>
                  <a:pt x="38791" y="65628"/>
                  <a:pt x="39862" y="65676"/>
                </a:cubicBezTo>
                <a:cubicBezTo>
                  <a:pt x="40551" y="65705"/>
                  <a:pt x="41251" y="65769"/>
                  <a:pt x="41952" y="65769"/>
                </a:cubicBezTo>
                <a:cubicBezTo>
                  <a:pt x="42668" y="65769"/>
                  <a:pt x="43385" y="65702"/>
                  <a:pt x="44089" y="65461"/>
                </a:cubicBezTo>
                <a:cubicBezTo>
                  <a:pt x="44181" y="65531"/>
                  <a:pt x="44274" y="65557"/>
                  <a:pt x="44369" y="65557"/>
                </a:cubicBezTo>
                <a:cubicBezTo>
                  <a:pt x="44483" y="65557"/>
                  <a:pt x="44597" y="65519"/>
                  <a:pt x="44708" y="65473"/>
                </a:cubicBezTo>
                <a:cubicBezTo>
                  <a:pt x="44799" y="65536"/>
                  <a:pt x="44886" y="65560"/>
                  <a:pt x="44970" y="65560"/>
                </a:cubicBezTo>
                <a:cubicBezTo>
                  <a:pt x="45172" y="65560"/>
                  <a:pt x="45357" y="65422"/>
                  <a:pt x="45542" y="65354"/>
                </a:cubicBezTo>
                <a:lnTo>
                  <a:pt x="45637" y="65378"/>
                </a:lnTo>
                <a:lnTo>
                  <a:pt x="45720" y="65330"/>
                </a:lnTo>
                <a:cubicBezTo>
                  <a:pt x="45794" y="65396"/>
                  <a:pt x="45871" y="65431"/>
                  <a:pt x="45957" y="65431"/>
                </a:cubicBezTo>
                <a:cubicBezTo>
                  <a:pt x="46010" y="65431"/>
                  <a:pt x="46066" y="65417"/>
                  <a:pt x="46125" y="65390"/>
                </a:cubicBezTo>
                <a:cubicBezTo>
                  <a:pt x="46149" y="65398"/>
                  <a:pt x="46173" y="65402"/>
                  <a:pt x="46196" y="65402"/>
                </a:cubicBezTo>
                <a:cubicBezTo>
                  <a:pt x="46243" y="65402"/>
                  <a:pt x="46288" y="65386"/>
                  <a:pt x="46327" y="65354"/>
                </a:cubicBezTo>
                <a:cubicBezTo>
                  <a:pt x="46511" y="65417"/>
                  <a:pt x="46695" y="65459"/>
                  <a:pt x="46882" y="65459"/>
                </a:cubicBezTo>
                <a:cubicBezTo>
                  <a:pt x="47120" y="65459"/>
                  <a:pt x="47365" y="65391"/>
                  <a:pt x="47625" y="65211"/>
                </a:cubicBezTo>
                <a:cubicBezTo>
                  <a:pt x="46947" y="64664"/>
                  <a:pt x="46197" y="64390"/>
                  <a:pt x="45458" y="64092"/>
                </a:cubicBezTo>
                <a:cubicBezTo>
                  <a:pt x="44577" y="63735"/>
                  <a:pt x="43613" y="63723"/>
                  <a:pt x="42720" y="63449"/>
                </a:cubicBezTo>
                <a:cubicBezTo>
                  <a:pt x="42517" y="63152"/>
                  <a:pt x="42279" y="62937"/>
                  <a:pt x="41922" y="62842"/>
                </a:cubicBezTo>
                <a:cubicBezTo>
                  <a:pt x="40112" y="62401"/>
                  <a:pt x="38291" y="61949"/>
                  <a:pt x="36493" y="61509"/>
                </a:cubicBezTo>
                <a:cubicBezTo>
                  <a:pt x="36098" y="61216"/>
                  <a:pt x="35668" y="61153"/>
                  <a:pt x="35226" y="61153"/>
                </a:cubicBezTo>
                <a:cubicBezTo>
                  <a:pt x="34948" y="61153"/>
                  <a:pt x="34666" y="61178"/>
                  <a:pt x="34386" y="61187"/>
                </a:cubicBezTo>
                <a:cubicBezTo>
                  <a:pt x="34231" y="61116"/>
                  <a:pt x="34100" y="61044"/>
                  <a:pt x="33945" y="60985"/>
                </a:cubicBezTo>
                <a:cubicBezTo>
                  <a:pt x="33312" y="60701"/>
                  <a:pt x="32669" y="60467"/>
                  <a:pt x="31991" y="60467"/>
                </a:cubicBezTo>
                <a:cubicBezTo>
                  <a:pt x="31674" y="60467"/>
                  <a:pt x="31350" y="60518"/>
                  <a:pt x="31016" y="60639"/>
                </a:cubicBezTo>
                <a:cubicBezTo>
                  <a:pt x="30762" y="60380"/>
                  <a:pt x="30492" y="60304"/>
                  <a:pt x="30217" y="60304"/>
                </a:cubicBezTo>
                <a:cubicBezTo>
                  <a:pt x="29821" y="60304"/>
                  <a:pt x="29411" y="60463"/>
                  <a:pt x="29016" y="60463"/>
                </a:cubicBezTo>
                <a:cubicBezTo>
                  <a:pt x="28992" y="60463"/>
                  <a:pt x="28968" y="60462"/>
                  <a:pt x="28944" y="60461"/>
                </a:cubicBezTo>
                <a:cubicBezTo>
                  <a:pt x="28075" y="59961"/>
                  <a:pt x="27075" y="60044"/>
                  <a:pt x="26123" y="59913"/>
                </a:cubicBezTo>
                <a:cubicBezTo>
                  <a:pt x="25658" y="59520"/>
                  <a:pt x="25063" y="59544"/>
                  <a:pt x="24527" y="59437"/>
                </a:cubicBezTo>
                <a:cubicBezTo>
                  <a:pt x="23110" y="59187"/>
                  <a:pt x="21741" y="58687"/>
                  <a:pt x="20312" y="58532"/>
                </a:cubicBezTo>
                <a:cubicBezTo>
                  <a:pt x="20169" y="58449"/>
                  <a:pt x="20015" y="58365"/>
                  <a:pt x="19872" y="58294"/>
                </a:cubicBezTo>
                <a:cubicBezTo>
                  <a:pt x="18491" y="57937"/>
                  <a:pt x="17038" y="57889"/>
                  <a:pt x="15693" y="57401"/>
                </a:cubicBezTo>
                <a:cubicBezTo>
                  <a:pt x="15597" y="57377"/>
                  <a:pt x="15526" y="57341"/>
                  <a:pt x="15455" y="57294"/>
                </a:cubicBezTo>
                <a:cubicBezTo>
                  <a:pt x="15490" y="57079"/>
                  <a:pt x="15645" y="56901"/>
                  <a:pt x="15776" y="56734"/>
                </a:cubicBezTo>
                <a:cubicBezTo>
                  <a:pt x="16205" y="56198"/>
                  <a:pt x="16681" y="55710"/>
                  <a:pt x="16955" y="55067"/>
                </a:cubicBezTo>
                <a:cubicBezTo>
                  <a:pt x="17145" y="54829"/>
                  <a:pt x="17336" y="54615"/>
                  <a:pt x="17514" y="54377"/>
                </a:cubicBezTo>
                <a:cubicBezTo>
                  <a:pt x="17768" y="54048"/>
                  <a:pt x="17885" y="53892"/>
                  <a:pt x="18012" y="53892"/>
                </a:cubicBezTo>
                <a:cubicBezTo>
                  <a:pt x="18148" y="53892"/>
                  <a:pt x="18296" y="54069"/>
                  <a:pt x="18634" y="54400"/>
                </a:cubicBezTo>
                <a:cubicBezTo>
                  <a:pt x="19241" y="55008"/>
                  <a:pt x="19646" y="55924"/>
                  <a:pt x="20539" y="56198"/>
                </a:cubicBezTo>
                <a:lnTo>
                  <a:pt x="20550" y="56222"/>
                </a:lnTo>
                <a:cubicBezTo>
                  <a:pt x="20646" y="56294"/>
                  <a:pt x="20753" y="56365"/>
                  <a:pt x="20872" y="56413"/>
                </a:cubicBezTo>
                <a:lnTo>
                  <a:pt x="21051" y="56460"/>
                </a:lnTo>
                <a:cubicBezTo>
                  <a:pt x="21767" y="57096"/>
                  <a:pt x="22505" y="57652"/>
                  <a:pt x="23538" y="57652"/>
                </a:cubicBezTo>
                <a:cubicBezTo>
                  <a:pt x="23570" y="57652"/>
                  <a:pt x="23602" y="57652"/>
                  <a:pt x="23634" y="57651"/>
                </a:cubicBezTo>
                <a:cubicBezTo>
                  <a:pt x="24146" y="58080"/>
                  <a:pt x="24801" y="58139"/>
                  <a:pt x="25408" y="58306"/>
                </a:cubicBezTo>
                <a:cubicBezTo>
                  <a:pt x="26432" y="58663"/>
                  <a:pt x="27420" y="59151"/>
                  <a:pt x="28528" y="59163"/>
                </a:cubicBezTo>
                <a:cubicBezTo>
                  <a:pt x="29456" y="59175"/>
                  <a:pt x="30349" y="59353"/>
                  <a:pt x="31230" y="59592"/>
                </a:cubicBezTo>
                <a:cubicBezTo>
                  <a:pt x="31456" y="59658"/>
                  <a:pt x="31688" y="59772"/>
                  <a:pt x="31929" y="59772"/>
                </a:cubicBezTo>
                <a:cubicBezTo>
                  <a:pt x="32032" y="59772"/>
                  <a:pt x="32136" y="59752"/>
                  <a:pt x="32242" y="59699"/>
                </a:cubicBezTo>
                <a:cubicBezTo>
                  <a:pt x="32623" y="59865"/>
                  <a:pt x="33016" y="60032"/>
                  <a:pt x="33409" y="60187"/>
                </a:cubicBezTo>
                <a:cubicBezTo>
                  <a:pt x="33525" y="60173"/>
                  <a:pt x="33640" y="60167"/>
                  <a:pt x="33755" y="60167"/>
                </a:cubicBezTo>
                <a:cubicBezTo>
                  <a:pt x="34311" y="60167"/>
                  <a:pt x="34854" y="60306"/>
                  <a:pt x="35398" y="60306"/>
                </a:cubicBezTo>
                <a:cubicBezTo>
                  <a:pt x="36376" y="60472"/>
                  <a:pt x="37355" y="60551"/>
                  <a:pt x="38334" y="60551"/>
                </a:cubicBezTo>
                <a:cubicBezTo>
                  <a:pt x="39748" y="60551"/>
                  <a:pt x="41163" y="60385"/>
                  <a:pt x="42577" y="60068"/>
                </a:cubicBezTo>
                <a:cubicBezTo>
                  <a:pt x="40041" y="58639"/>
                  <a:pt x="37338" y="57627"/>
                  <a:pt x="34695" y="56520"/>
                </a:cubicBezTo>
                <a:cubicBezTo>
                  <a:pt x="33993" y="56139"/>
                  <a:pt x="33314" y="55758"/>
                  <a:pt x="32540" y="55579"/>
                </a:cubicBezTo>
                <a:cubicBezTo>
                  <a:pt x="31790" y="55067"/>
                  <a:pt x="30945" y="54817"/>
                  <a:pt x="30123" y="54508"/>
                </a:cubicBezTo>
                <a:cubicBezTo>
                  <a:pt x="29814" y="54281"/>
                  <a:pt x="29480" y="54115"/>
                  <a:pt x="29099" y="54103"/>
                </a:cubicBezTo>
                <a:cubicBezTo>
                  <a:pt x="28385" y="53877"/>
                  <a:pt x="27837" y="53281"/>
                  <a:pt x="27039" y="53281"/>
                </a:cubicBezTo>
                <a:cubicBezTo>
                  <a:pt x="26665" y="53052"/>
                  <a:pt x="26354" y="52660"/>
                  <a:pt x="25868" y="52660"/>
                </a:cubicBezTo>
                <a:cubicBezTo>
                  <a:pt x="25798" y="52660"/>
                  <a:pt x="25724" y="52668"/>
                  <a:pt x="25646" y="52686"/>
                </a:cubicBezTo>
                <a:cubicBezTo>
                  <a:pt x="24777" y="52257"/>
                  <a:pt x="23884" y="51876"/>
                  <a:pt x="22956" y="51614"/>
                </a:cubicBezTo>
                <a:cubicBezTo>
                  <a:pt x="22712" y="51347"/>
                  <a:pt x="22424" y="51245"/>
                  <a:pt x="22111" y="51245"/>
                </a:cubicBezTo>
                <a:cubicBezTo>
                  <a:pt x="21965" y="51245"/>
                  <a:pt x="21813" y="51267"/>
                  <a:pt x="21658" y="51305"/>
                </a:cubicBezTo>
                <a:cubicBezTo>
                  <a:pt x="21548" y="51218"/>
                  <a:pt x="21433" y="51196"/>
                  <a:pt x="21318" y="51196"/>
                </a:cubicBezTo>
                <a:cubicBezTo>
                  <a:pt x="21195" y="51196"/>
                  <a:pt x="21072" y="51222"/>
                  <a:pt x="20955" y="51222"/>
                </a:cubicBezTo>
                <a:cubicBezTo>
                  <a:pt x="20550" y="51222"/>
                  <a:pt x="20491" y="50995"/>
                  <a:pt x="20539" y="50662"/>
                </a:cubicBezTo>
                <a:cubicBezTo>
                  <a:pt x="20789" y="50579"/>
                  <a:pt x="21015" y="50448"/>
                  <a:pt x="21170" y="50221"/>
                </a:cubicBezTo>
                <a:cubicBezTo>
                  <a:pt x="22003" y="49043"/>
                  <a:pt x="22813" y="47888"/>
                  <a:pt x="23646" y="46709"/>
                </a:cubicBezTo>
                <a:cubicBezTo>
                  <a:pt x="24023" y="46433"/>
                  <a:pt x="24222" y="46288"/>
                  <a:pt x="24393" y="46288"/>
                </a:cubicBezTo>
                <a:cubicBezTo>
                  <a:pt x="24585" y="46288"/>
                  <a:pt x="24742" y="46469"/>
                  <a:pt x="25075" y="46852"/>
                </a:cubicBezTo>
                <a:cubicBezTo>
                  <a:pt x="25396" y="47209"/>
                  <a:pt x="25896" y="47423"/>
                  <a:pt x="26134" y="47769"/>
                </a:cubicBezTo>
                <a:cubicBezTo>
                  <a:pt x="27373" y="49519"/>
                  <a:pt x="29218" y="50293"/>
                  <a:pt x="31123" y="51007"/>
                </a:cubicBezTo>
                <a:cubicBezTo>
                  <a:pt x="31433" y="51067"/>
                  <a:pt x="31742" y="51114"/>
                  <a:pt x="32064" y="51174"/>
                </a:cubicBezTo>
                <a:cubicBezTo>
                  <a:pt x="32561" y="51416"/>
                  <a:pt x="33069" y="51603"/>
                  <a:pt x="33631" y="51603"/>
                </a:cubicBezTo>
                <a:cubicBezTo>
                  <a:pt x="33648" y="51603"/>
                  <a:pt x="33666" y="51603"/>
                  <a:pt x="33683" y="51603"/>
                </a:cubicBezTo>
                <a:cubicBezTo>
                  <a:pt x="33971" y="51819"/>
                  <a:pt x="34268" y="51921"/>
                  <a:pt x="34582" y="51921"/>
                </a:cubicBezTo>
                <a:cubicBezTo>
                  <a:pt x="34786" y="51921"/>
                  <a:pt x="34998" y="51878"/>
                  <a:pt x="35219" y="51793"/>
                </a:cubicBezTo>
                <a:cubicBezTo>
                  <a:pt x="35543" y="51852"/>
                  <a:pt x="35869" y="51872"/>
                  <a:pt x="36196" y="51872"/>
                </a:cubicBezTo>
                <a:cubicBezTo>
                  <a:pt x="36824" y="51872"/>
                  <a:pt x="37457" y="51800"/>
                  <a:pt x="38087" y="51800"/>
                </a:cubicBezTo>
                <a:cubicBezTo>
                  <a:pt x="38251" y="51800"/>
                  <a:pt x="38414" y="51805"/>
                  <a:pt x="38577" y="51817"/>
                </a:cubicBezTo>
                <a:cubicBezTo>
                  <a:pt x="38815" y="52019"/>
                  <a:pt x="39112" y="51900"/>
                  <a:pt x="39362" y="51995"/>
                </a:cubicBezTo>
                <a:cubicBezTo>
                  <a:pt x="39652" y="52110"/>
                  <a:pt x="39951" y="52161"/>
                  <a:pt x="40251" y="52161"/>
                </a:cubicBezTo>
                <a:cubicBezTo>
                  <a:pt x="40419" y="52161"/>
                  <a:pt x="40588" y="52145"/>
                  <a:pt x="40755" y="52114"/>
                </a:cubicBezTo>
                <a:cubicBezTo>
                  <a:pt x="40902" y="52087"/>
                  <a:pt x="41062" y="52034"/>
                  <a:pt x="41209" y="52034"/>
                </a:cubicBezTo>
                <a:cubicBezTo>
                  <a:pt x="41312" y="52034"/>
                  <a:pt x="41410" y="52060"/>
                  <a:pt x="41494" y="52138"/>
                </a:cubicBezTo>
                <a:cubicBezTo>
                  <a:pt x="41804" y="52433"/>
                  <a:pt x="42161" y="52475"/>
                  <a:pt x="42523" y="52475"/>
                </a:cubicBezTo>
                <a:cubicBezTo>
                  <a:pt x="42666" y="52475"/>
                  <a:pt x="42810" y="52469"/>
                  <a:pt x="42952" y="52469"/>
                </a:cubicBezTo>
                <a:cubicBezTo>
                  <a:pt x="43002" y="52469"/>
                  <a:pt x="43052" y="52470"/>
                  <a:pt x="43101" y="52472"/>
                </a:cubicBezTo>
                <a:cubicBezTo>
                  <a:pt x="43708" y="52484"/>
                  <a:pt x="44303" y="52484"/>
                  <a:pt x="44923" y="52543"/>
                </a:cubicBezTo>
                <a:cubicBezTo>
                  <a:pt x="45130" y="52561"/>
                  <a:pt x="45338" y="52570"/>
                  <a:pt x="45547" y="52570"/>
                </a:cubicBezTo>
                <a:cubicBezTo>
                  <a:pt x="46334" y="52570"/>
                  <a:pt x="47136" y="52434"/>
                  <a:pt x="47982" y="52067"/>
                </a:cubicBezTo>
                <a:cubicBezTo>
                  <a:pt x="46006" y="51245"/>
                  <a:pt x="44184" y="50507"/>
                  <a:pt x="42375" y="49745"/>
                </a:cubicBezTo>
                <a:cubicBezTo>
                  <a:pt x="42017" y="49531"/>
                  <a:pt x="41708" y="49221"/>
                  <a:pt x="41255" y="49197"/>
                </a:cubicBezTo>
                <a:cubicBezTo>
                  <a:pt x="41182" y="49116"/>
                  <a:pt x="41104" y="49074"/>
                  <a:pt x="41016" y="49074"/>
                </a:cubicBezTo>
                <a:cubicBezTo>
                  <a:pt x="40975" y="49074"/>
                  <a:pt x="40932" y="49083"/>
                  <a:pt x="40886" y="49102"/>
                </a:cubicBezTo>
                <a:lnTo>
                  <a:pt x="40874" y="49102"/>
                </a:lnTo>
                <a:cubicBezTo>
                  <a:pt x="40805" y="49053"/>
                  <a:pt x="40727" y="49028"/>
                  <a:pt x="40648" y="49028"/>
                </a:cubicBezTo>
                <a:cubicBezTo>
                  <a:pt x="40632" y="49028"/>
                  <a:pt x="40616" y="49029"/>
                  <a:pt x="40601" y="49031"/>
                </a:cubicBezTo>
                <a:cubicBezTo>
                  <a:pt x="39779" y="48662"/>
                  <a:pt x="39041" y="48138"/>
                  <a:pt x="38148" y="47923"/>
                </a:cubicBezTo>
                <a:cubicBezTo>
                  <a:pt x="37600" y="47376"/>
                  <a:pt x="36838" y="47185"/>
                  <a:pt x="36171" y="46840"/>
                </a:cubicBezTo>
                <a:cubicBezTo>
                  <a:pt x="35783" y="46641"/>
                  <a:pt x="35543" y="46145"/>
                  <a:pt x="35067" y="46145"/>
                </a:cubicBezTo>
                <a:cubicBezTo>
                  <a:pt x="35003" y="46145"/>
                  <a:pt x="34935" y="46154"/>
                  <a:pt x="34862" y="46173"/>
                </a:cubicBezTo>
                <a:cubicBezTo>
                  <a:pt x="34719" y="45721"/>
                  <a:pt x="34362" y="45590"/>
                  <a:pt x="33969" y="45530"/>
                </a:cubicBezTo>
                <a:cubicBezTo>
                  <a:pt x="32933" y="44911"/>
                  <a:pt x="31790" y="44554"/>
                  <a:pt x="30611" y="44316"/>
                </a:cubicBezTo>
                <a:cubicBezTo>
                  <a:pt x="30230" y="43971"/>
                  <a:pt x="29754" y="44054"/>
                  <a:pt x="29290" y="44018"/>
                </a:cubicBezTo>
                <a:cubicBezTo>
                  <a:pt x="29089" y="43998"/>
                  <a:pt x="28888" y="43992"/>
                  <a:pt x="28684" y="43992"/>
                </a:cubicBezTo>
                <a:cubicBezTo>
                  <a:pt x="28404" y="43992"/>
                  <a:pt x="28121" y="44003"/>
                  <a:pt x="27831" y="44003"/>
                </a:cubicBezTo>
                <a:cubicBezTo>
                  <a:pt x="27331" y="44003"/>
                  <a:pt x="26813" y="43971"/>
                  <a:pt x="26265" y="43792"/>
                </a:cubicBezTo>
                <a:cubicBezTo>
                  <a:pt x="27099" y="42971"/>
                  <a:pt x="27837" y="42244"/>
                  <a:pt x="28563" y="41530"/>
                </a:cubicBezTo>
                <a:cubicBezTo>
                  <a:pt x="29087" y="41399"/>
                  <a:pt x="29659" y="41494"/>
                  <a:pt x="30111" y="41113"/>
                </a:cubicBezTo>
                <a:cubicBezTo>
                  <a:pt x="30695" y="41173"/>
                  <a:pt x="31266" y="41220"/>
                  <a:pt x="31838" y="41280"/>
                </a:cubicBezTo>
                <a:cubicBezTo>
                  <a:pt x="31911" y="41385"/>
                  <a:pt x="32004" y="41462"/>
                  <a:pt x="32139" y="41462"/>
                </a:cubicBezTo>
                <a:cubicBezTo>
                  <a:pt x="32157" y="41462"/>
                  <a:pt x="32175" y="41461"/>
                  <a:pt x="32195" y="41458"/>
                </a:cubicBezTo>
                <a:cubicBezTo>
                  <a:pt x="32921" y="41792"/>
                  <a:pt x="33647" y="42125"/>
                  <a:pt x="34386" y="42470"/>
                </a:cubicBezTo>
                <a:cubicBezTo>
                  <a:pt x="34484" y="42561"/>
                  <a:pt x="34601" y="42594"/>
                  <a:pt x="34725" y="42594"/>
                </a:cubicBezTo>
                <a:cubicBezTo>
                  <a:pt x="34797" y="42594"/>
                  <a:pt x="34871" y="42583"/>
                  <a:pt x="34945" y="42566"/>
                </a:cubicBezTo>
                <a:cubicBezTo>
                  <a:pt x="36731" y="42923"/>
                  <a:pt x="38529" y="43280"/>
                  <a:pt x="40315" y="43625"/>
                </a:cubicBezTo>
                <a:cubicBezTo>
                  <a:pt x="40907" y="43796"/>
                  <a:pt x="41500" y="43868"/>
                  <a:pt x="42094" y="43868"/>
                </a:cubicBezTo>
                <a:cubicBezTo>
                  <a:pt x="42540" y="43868"/>
                  <a:pt x="42986" y="43828"/>
                  <a:pt x="43434" y="43756"/>
                </a:cubicBezTo>
                <a:cubicBezTo>
                  <a:pt x="43540" y="43812"/>
                  <a:pt x="43646" y="43833"/>
                  <a:pt x="43751" y="43833"/>
                </a:cubicBezTo>
                <a:cubicBezTo>
                  <a:pt x="43918" y="43833"/>
                  <a:pt x="44083" y="43779"/>
                  <a:pt x="44244" y="43721"/>
                </a:cubicBezTo>
                <a:cubicBezTo>
                  <a:pt x="44513" y="43810"/>
                  <a:pt x="44784" y="43842"/>
                  <a:pt x="45055" y="43842"/>
                </a:cubicBezTo>
                <a:cubicBezTo>
                  <a:pt x="45433" y="43842"/>
                  <a:pt x="45811" y="43781"/>
                  <a:pt x="46185" y="43733"/>
                </a:cubicBezTo>
                <a:cubicBezTo>
                  <a:pt x="47637" y="43518"/>
                  <a:pt x="49090" y="43256"/>
                  <a:pt x="50542" y="43006"/>
                </a:cubicBezTo>
                <a:cubicBezTo>
                  <a:pt x="50638" y="43041"/>
                  <a:pt x="50732" y="43056"/>
                  <a:pt x="50824" y="43056"/>
                </a:cubicBezTo>
                <a:cubicBezTo>
                  <a:pt x="51077" y="43056"/>
                  <a:pt x="51316" y="42947"/>
                  <a:pt x="51542" y="42851"/>
                </a:cubicBezTo>
                <a:cubicBezTo>
                  <a:pt x="53197" y="42149"/>
                  <a:pt x="54829" y="41458"/>
                  <a:pt x="56484" y="40768"/>
                </a:cubicBezTo>
                <a:cubicBezTo>
                  <a:pt x="56650" y="40696"/>
                  <a:pt x="56781" y="40601"/>
                  <a:pt x="56745" y="40363"/>
                </a:cubicBezTo>
                <a:cubicBezTo>
                  <a:pt x="56550" y="40224"/>
                  <a:pt x="56339" y="40166"/>
                  <a:pt x="56120" y="40166"/>
                </a:cubicBezTo>
                <a:cubicBezTo>
                  <a:pt x="55966" y="40166"/>
                  <a:pt x="55808" y="40195"/>
                  <a:pt x="55650" y="40244"/>
                </a:cubicBezTo>
                <a:cubicBezTo>
                  <a:pt x="55626" y="40240"/>
                  <a:pt x="55604" y="40237"/>
                  <a:pt x="55582" y="40237"/>
                </a:cubicBezTo>
                <a:cubicBezTo>
                  <a:pt x="55539" y="40237"/>
                  <a:pt x="55499" y="40248"/>
                  <a:pt x="55460" y="40280"/>
                </a:cubicBezTo>
                <a:cubicBezTo>
                  <a:pt x="55293" y="40200"/>
                  <a:pt x="55127" y="40177"/>
                  <a:pt x="54958" y="40177"/>
                </a:cubicBezTo>
                <a:cubicBezTo>
                  <a:pt x="54799" y="40177"/>
                  <a:pt x="54638" y="40197"/>
                  <a:pt x="54471" y="40208"/>
                </a:cubicBezTo>
                <a:lnTo>
                  <a:pt x="54459" y="40208"/>
                </a:lnTo>
                <a:cubicBezTo>
                  <a:pt x="54359" y="40077"/>
                  <a:pt x="54239" y="40031"/>
                  <a:pt x="54108" y="40031"/>
                </a:cubicBezTo>
                <a:cubicBezTo>
                  <a:pt x="54037" y="40031"/>
                  <a:pt x="53963" y="40044"/>
                  <a:pt x="53888" y="40065"/>
                </a:cubicBezTo>
                <a:cubicBezTo>
                  <a:pt x="53663" y="40081"/>
                  <a:pt x="53438" y="40088"/>
                  <a:pt x="53214" y="40088"/>
                </a:cubicBezTo>
                <a:cubicBezTo>
                  <a:pt x="51697" y="40088"/>
                  <a:pt x="50201" y="39773"/>
                  <a:pt x="48697" y="39649"/>
                </a:cubicBezTo>
                <a:cubicBezTo>
                  <a:pt x="47869" y="39595"/>
                  <a:pt x="47027" y="39377"/>
                  <a:pt x="46177" y="39377"/>
                </a:cubicBezTo>
                <a:cubicBezTo>
                  <a:pt x="45903" y="39377"/>
                  <a:pt x="45627" y="39400"/>
                  <a:pt x="45351" y="39458"/>
                </a:cubicBezTo>
                <a:cubicBezTo>
                  <a:pt x="45161" y="39331"/>
                  <a:pt x="44965" y="39262"/>
                  <a:pt x="44760" y="39262"/>
                </a:cubicBezTo>
                <a:cubicBezTo>
                  <a:pt x="44658" y="39262"/>
                  <a:pt x="44553" y="39280"/>
                  <a:pt x="44446" y="39315"/>
                </a:cubicBezTo>
                <a:cubicBezTo>
                  <a:pt x="44245" y="39189"/>
                  <a:pt x="44032" y="39093"/>
                  <a:pt x="43802" y="39093"/>
                </a:cubicBezTo>
                <a:cubicBezTo>
                  <a:pt x="43706" y="39093"/>
                  <a:pt x="43608" y="39110"/>
                  <a:pt x="43506" y="39149"/>
                </a:cubicBezTo>
                <a:cubicBezTo>
                  <a:pt x="43278" y="39016"/>
                  <a:pt x="43035" y="38913"/>
                  <a:pt x="42771" y="38913"/>
                </a:cubicBezTo>
                <a:cubicBezTo>
                  <a:pt x="42704" y="38913"/>
                  <a:pt x="42635" y="38920"/>
                  <a:pt x="42565" y="38934"/>
                </a:cubicBezTo>
                <a:cubicBezTo>
                  <a:pt x="40755" y="38851"/>
                  <a:pt x="38946" y="38756"/>
                  <a:pt x="37183" y="38256"/>
                </a:cubicBezTo>
                <a:cubicBezTo>
                  <a:pt x="37047" y="38220"/>
                  <a:pt x="36898" y="38190"/>
                  <a:pt x="36746" y="38190"/>
                </a:cubicBezTo>
                <a:cubicBezTo>
                  <a:pt x="36594" y="38190"/>
                  <a:pt x="36439" y="38220"/>
                  <a:pt x="36291" y="38303"/>
                </a:cubicBezTo>
                <a:cubicBezTo>
                  <a:pt x="35956" y="38268"/>
                  <a:pt x="35626" y="38201"/>
                  <a:pt x="35298" y="38201"/>
                </a:cubicBezTo>
                <a:cubicBezTo>
                  <a:pt x="35065" y="38201"/>
                  <a:pt x="34832" y="38235"/>
                  <a:pt x="34600" y="38339"/>
                </a:cubicBezTo>
                <a:cubicBezTo>
                  <a:pt x="34501" y="38326"/>
                  <a:pt x="34403" y="38321"/>
                  <a:pt x="34307" y="38321"/>
                </a:cubicBezTo>
                <a:cubicBezTo>
                  <a:pt x="33761" y="38321"/>
                  <a:pt x="33241" y="38496"/>
                  <a:pt x="32695" y="38577"/>
                </a:cubicBezTo>
                <a:cubicBezTo>
                  <a:pt x="32607" y="38546"/>
                  <a:pt x="32520" y="38534"/>
                  <a:pt x="32434" y="38534"/>
                </a:cubicBezTo>
                <a:cubicBezTo>
                  <a:pt x="32252" y="38534"/>
                  <a:pt x="32075" y="38588"/>
                  <a:pt x="31897" y="38637"/>
                </a:cubicBezTo>
                <a:lnTo>
                  <a:pt x="31897" y="38660"/>
                </a:lnTo>
                <a:cubicBezTo>
                  <a:pt x="31766" y="38660"/>
                  <a:pt x="31659" y="38601"/>
                  <a:pt x="31540" y="38565"/>
                </a:cubicBezTo>
                <a:lnTo>
                  <a:pt x="31528" y="38565"/>
                </a:lnTo>
                <a:cubicBezTo>
                  <a:pt x="31623" y="37887"/>
                  <a:pt x="32314" y="37565"/>
                  <a:pt x="32564" y="36970"/>
                </a:cubicBezTo>
                <a:cubicBezTo>
                  <a:pt x="33147" y="36791"/>
                  <a:pt x="33326" y="36172"/>
                  <a:pt x="33814" y="35886"/>
                </a:cubicBezTo>
                <a:cubicBezTo>
                  <a:pt x="34052" y="35755"/>
                  <a:pt x="34302" y="35624"/>
                  <a:pt x="34445" y="35351"/>
                </a:cubicBezTo>
                <a:cubicBezTo>
                  <a:pt x="34921" y="35362"/>
                  <a:pt x="35398" y="35410"/>
                  <a:pt x="35790" y="35660"/>
                </a:cubicBezTo>
                <a:cubicBezTo>
                  <a:pt x="36326" y="36005"/>
                  <a:pt x="36910" y="36053"/>
                  <a:pt x="37505" y="36053"/>
                </a:cubicBezTo>
                <a:cubicBezTo>
                  <a:pt x="37713" y="36324"/>
                  <a:pt x="37968" y="36485"/>
                  <a:pt x="38271" y="36485"/>
                </a:cubicBezTo>
                <a:cubicBezTo>
                  <a:pt x="38368" y="36485"/>
                  <a:pt x="38470" y="36469"/>
                  <a:pt x="38577" y="36434"/>
                </a:cubicBezTo>
                <a:cubicBezTo>
                  <a:pt x="38631" y="36473"/>
                  <a:pt x="38679" y="36489"/>
                  <a:pt x="38724" y="36489"/>
                </a:cubicBezTo>
                <a:cubicBezTo>
                  <a:pt x="38853" y="36489"/>
                  <a:pt x="38946" y="36356"/>
                  <a:pt x="39053" y="36303"/>
                </a:cubicBezTo>
                <a:cubicBezTo>
                  <a:pt x="39724" y="36517"/>
                  <a:pt x="40421" y="36609"/>
                  <a:pt x="41130" y="36609"/>
                </a:cubicBezTo>
                <a:cubicBezTo>
                  <a:pt x="41251" y="36609"/>
                  <a:pt x="41372" y="36606"/>
                  <a:pt x="41494" y="36601"/>
                </a:cubicBezTo>
                <a:cubicBezTo>
                  <a:pt x="41972" y="36677"/>
                  <a:pt x="42450" y="36727"/>
                  <a:pt x="42925" y="36727"/>
                </a:cubicBezTo>
                <a:cubicBezTo>
                  <a:pt x="43563" y="36727"/>
                  <a:pt x="44195" y="36637"/>
                  <a:pt x="44815" y="36398"/>
                </a:cubicBezTo>
                <a:cubicBezTo>
                  <a:pt x="44850" y="36400"/>
                  <a:pt x="44885" y="36401"/>
                  <a:pt x="44919" y="36401"/>
                </a:cubicBezTo>
                <a:cubicBezTo>
                  <a:pt x="45617" y="36401"/>
                  <a:pt x="46264" y="36068"/>
                  <a:pt x="46899" y="35886"/>
                </a:cubicBezTo>
                <a:cubicBezTo>
                  <a:pt x="48518" y="35422"/>
                  <a:pt x="50126" y="34850"/>
                  <a:pt x="51328" y="33565"/>
                </a:cubicBezTo>
                <a:cubicBezTo>
                  <a:pt x="51483" y="33493"/>
                  <a:pt x="51650" y="33422"/>
                  <a:pt x="51792" y="33362"/>
                </a:cubicBezTo>
                <a:cubicBezTo>
                  <a:pt x="51863" y="33383"/>
                  <a:pt x="51929" y="33392"/>
                  <a:pt x="51991" y="33392"/>
                </a:cubicBezTo>
                <a:cubicBezTo>
                  <a:pt x="52362" y="33392"/>
                  <a:pt x="52599" y="33066"/>
                  <a:pt x="52793" y="32862"/>
                </a:cubicBezTo>
                <a:cubicBezTo>
                  <a:pt x="53507" y="32053"/>
                  <a:pt x="54328" y="31350"/>
                  <a:pt x="55067" y="30564"/>
                </a:cubicBezTo>
                <a:cubicBezTo>
                  <a:pt x="55293" y="30326"/>
                  <a:pt x="55602" y="30100"/>
                  <a:pt x="55614" y="29695"/>
                </a:cubicBezTo>
                <a:lnTo>
                  <a:pt x="55793" y="29338"/>
                </a:lnTo>
                <a:cubicBezTo>
                  <a:pt x="56364" y="28981"/>
                  <a:pt x="56603" y="28362"/>
                  <a:pt x="57019" y="27885"/>
                </a:cubicBezTo>
                <a:cubicBezTo>
                  <a:pt x="57126" y="27766"/>
                  <a:pt x="57198" y="27564"/>
                  <a:pt x="57043" y="27421"/>
                </a:cubicBezTo>
                <a:cubicBezTo>
                  <a:pt x="56975" y="27347"/>
                  <a:pt x="56901" y="27314"/>
                  <a:pt x="56828" y="27314"/>
                </a:cubicBezTo>
                <a:cubicBezTo>
                  <a:pt x="56749" y="27314"/>
                  <a:pt x="56671" y="27353"/>
                  <a:pt x="56603" y="27421"/>
                </a:cubicBezTo>
                <a:cubicBezTo>
                  <a:pt x="56245" y="27766"/>
                  <a:pt x="55781" y="27897"/>
                  <a:pt x="55352" y="28088"/>
                </a:cubicBezTo>
                <a:cubicBezTo>
                  <a:pt x="53495" y="28909"/>
                  <a:pt x="51650" y="29743"/>
                  <a:pt x="49780" y="30564"/>
                </a:cubicBezTo>
                <a:cubicBezTo>
                  <a:pt x="49221" y="30767"/>
                  <a:pt x="48637" y="30957"/>
                  <a:pt x="48078" y="31171"/>
                </a:cubicBezTo>
                <a:cubicBezTo>
                  <a:pt x="47760" y="31109"/>
                  <a:pt x="47448" y="31083"/>
                  <a:pt x="47139" y="31083"/>
                </a:cubicBezTo>
                <a:cubicBezTo>
                  <a:pt x="45792" y="31083"/>
                  <a:pt x="44516" y="31589"/>
                  <a:pt x="43208" y="31850"/>
                </a:cubicBezTo>
                <a:cubicBezTo>
                  <a:pt x="42451" y="32009"/>
                  <a:pt x="41678" y="32080"/>
                  <a:pt x="40897" y="32080"/>
                </a:cubicBezTo>
                <a:cubicBezTo>
                  <a:pt x="40684" y="32080"/>
                  <a:pt x="40470" y="32075"/>
                  <a:pt x="40255" y="32064"/>
                </a:cubicBezTo>
                <a:cubicBezTo>
                  <a:pt x="40233" y="32064"/>
                  <a:pt x="40211" y="32063"/>
                  <a:pt x="40189" y="32063"/>
                </a:cubicBezTo>
                <a:cubicBezTo>
                  <a:pt x="39829" y="32063"/>
                  <a:pt x="39459" y="32151"/>
                  <a:pt x="39100" y="32195"/>
                </a:cubicBezTo>
                <a:cubicBezTo>
                  <a:pt x="38981" y="32148"/>
                  <a:pt x="38862" y="32124"/>
                  <a:pt x="38743" y="32076"/>
                </a:cubicBezTo>
                <a:cubicBezTo>
                  <a:pt x="38684" y="31910"/>
                  <a:pt x="38612" y="31767"/>
                  <a:pt x="38553" y="31600"/>
                </a:cubicBezTo>
                <a:cubicBezTo>
                  <a:pt x="38803" y="31374"/>
                  <a:pt x="39053" y="31160"/>
                  <a:pt x="39124" y="30802"/>
                </a:cubicBezTo>
                <a:cubicBezTo>
                  <a:pt x="39497" y="30345"/>
                  <a:pt x="39900" y="30005"/>
                  <a:pt x="40463" y="30005"/>
                </a:cubicBezTo>
                <a:cubicBezTo>
                  <a:pt x="40618" y="30005"/>
                  <a:pt x="40787" y="30031"/>
                  <a:pt x="40970" y="30088"/>
                </a:cubicBezTo>
                <a:cubicBezTo>
                  <a:pt x="41033" y="30105"/>
                  <a:pt x="41097" y="30112"/>
                  <a:pt x="41162" y="30112"/>
                </a:cubicBezTo>
                <a:cubicBezTo>
                  <a:pt x="41464" y="30112"/>
                  <a:pt x="41781" y="29949"/>
                  <a:pt x="42065" y="29802"/>
                </a:cubicBezTo>
                <a:cubicBezTo>
                  <a:pt x="42404" y="29867"/>
                  <a:pt x="42738" y="29895"/>
                  <a:pt x="43069" y="29895"/>
                </a:cubicBezTo>
                <a:cubicBezTo>
                  <a:pt x="44203" y="29895"/>
                  <a:pt x="45291" y="29558"/>
                  <a:pt x="46351" y="29171"/>
                </a:cubicBezTo>
                <a:cubicBezTo>
                  <a:pt x="47851" y="28624"/>
                  <a:pt x="49221" y="27838"/>
                  <a:pt x="50471" y="26814"/>
                </a:cubicBezTo>
                <a:cubicBezTo>
                  <a:pt x="50995" y="26659"/>
                  <a:pt x="51304" y="26302"/>
                  <a:pt x="51495" y="25826"/>
                </a:cubicBezTo>
                <a:cubicBezTo>
                  <a:pt x="52423" y="25159"/>
                  <a:pt x="52852" y="24111"/>
                  <a:pt x="53519" y="23254"/>
                </a:cubicBezTo>
                <a:cubicBezTo>
                  <a:pt x="53590" y="23135"/>
                  <a:pt x="53674" y="23016"/>
                  <a:pt x="53733" y="22897"/>
                </a:cubicBezTo>
                <a:lnTo>
                  <a:pt x="53817" y="22885"/>
                </a:lnTo>
                <a:lnTo>
                  <a:pt x="53888" y="22825"/>
                </a:lnTo>
                <a:cubicBezTo>
                  <a:pt x="55126" y="21896"/>
                  <a:pt x="55948" y="20646"/>
                  <a:pt x="56674" y="19325"/>
                </a:cubicBezTo>
                <a:cubicBezTo>
                  <a:pt x="56678" y="19318"/>
                  <a:pt x="56681" y="19312"/>
                  <a:pt x="56684" y="19305"/>
                </a:cubicBezTo>
                <a:lnTo>
                  <a:pt x="56684" y="19305"/>
                </a:lnTo>
                <a:cubicBezTo>
                  <a:pt x="56795" y="19225"/>
                  <a:pt x="56862" y="19133"/>
                  <a:pt x="56853" y="18986"/>
                </a:cubicBezTo>
                <a:lnTo>
                  <a:pt x="56853" y="18986"/>
                </a:lnTo>
                <a:cubicBezTo>
                  <a:pt x="56853" y="18984"/>
                  <a:pt x="56854" y="18981"/>
                  <a:pt x="56854" y="18979"/>
                </a:cubicBezTo>
                <a:lnTo>
                  <a:pt x="56854" y="18979"/>
                </a:lnTo>
                <a:cubicBezTo>
                  <a:pt x="56972" y="18895"/>
                  <a:pt x="56984" y="18777"/>
                  <a:pt x="56972" y="18622"/>
                </a:cubicBezTo>
                <a:cubicBezTo>
                  <a:pt x="57091" y="18539"/>
                  <a:pt x="57150" y="18432"/>
                  <a:pt x="57103" y="18277"/>
                </a:cubicBezTo>
                <a:cubicBezTo>
                  <a:pt x="57150" y="18158"/>
                  <a:pt x="57198" y="18063"/>
                  <a:pt x="57257" y="17944"/>
                </a:cubicBezTo>
                <a:cubicBezTo>
                  <a:pt x="57865" y="17586"/>
                  <a:pt x="57924" y="16872"/>
                  <a:pt x="58281" y="16348"/>
                </a:cubicBezTo>
                <a:cubicBezTo>
                  <a:pt x="58460" y="16217"/>
                  <a:pt x="58615" y="15943"/>
                  <a:pt x="58436" y="15836"/>
                </a:cubicBezTo>
                <a:cubicBezTo>
                  <a:pt x="58386" y="15807"/>
                  <a:pt x="58335" y="15794"/>
                  <a:pt x="58285" y="15794"/>
                </a:cubicBezTo>
                <a:cubicBezTo>
                  <a:pt x="58111" y="15794"/>
                  <a:pt x="57951" y="15957"/>
                  <a:pt x="57877" y="16170"/>
                </a:cubicBezTo>
                <a:cubicBezTo>
                  <a:pt x="57436" y="16467"/>
                  <a:pt x="56793" y="16515"/>
                  <a:pt x="56507" y="17063"/>
                </a:cubicBezTo>
                <a:cubicBezTo>
                  <a:pt x="56436" y="17074"/>
                  <a:pt x="56376" y="17122"/>
                  <a:pt x="56353" y="17182"/>
                </a:cubicBezTo>
                <a:cubicBezTo>
                  <a:pt x="56031" y="17241"/>
                  <a:pt x="55781" y="17372"/>
                  <a:pt x="55698" y="17717"/>
                </a:cubicBezTo>
                <a:cubicBezTo>
                  <a:pt x="55305" y="17979"/>
                  <a:pt x="54900" y="18217"/>
                  <a:pt x="54531" y="18515"/>
                </a:cubicBezTo>
                <a:cubicBezTo>
                  <a:pt x="53174" y="19575"/>
                  <a:pt x="51685" y="20456"/>
                  <a:pt x="50590" y="21789"/>
                </a:cubicBezTo>
                <a:cubicBezTo>
                  <a:pt x="50304" y="22051"/>
                  <a:pt x="49887" y="22123"/>
                  <a:pt x="49721" y="22528"/>
                </a:cubicBezTo>
                <a:cubicBezTo>
                  <a:pt x="49649" y="22539"/>
                  <a:pt x="49590" y="22563"/>
                  <a:pt x="49566" y="22647"/>
                </a:cubicBezTo>
                <a:cubicBezTo>
                  <a:pt x="48768" y="23325"/>
                  <a:pt x="47994" y="24028"/>
                  <a:pt x="47209" y="24706"/>
                </a:cubicBezTo>
                <a:cubicBezTo>
                  <a:pt x="45696" y="25361"/>
                  <a:pt x="44292" y="26242"/>
                  <a:pt x="42910" y="27123"/>
                </a:cubicBezTo>
                <a:cubicBezTo>
                  <a:pt x="42672" y="27111"/>
                  <a:pt x="42446" y="27076"/>
                  <a:pt x="42303" y="26885"/>
                </a:cubicBezTo>
                <a:cubicBezTo>
                  <a:pt x="42494" y="26790"/>
                  <a:pt x="42637" y="26671"/>
                  <a:pt x="42672" y="26457"/>
                </a:cubicBezTo>
                <a:cubicBezTo>
                  <a:pt x="44577" y="24611"/>
                  <a:pt x="45720" y="22182"/>
                  <a:pt x="47351" y="20122"/>
                </a:cubicBezTo>
                <a:cubicBezTo>
                  <a:pt x="48018" y="19515"/>
                  <a:pt x="48280" y="18670"/>
                  <a:pt x="48685" y="17896"/>
                </a:cubicBezTo>
                <a:cubicBezTo>
                  <a:pt x="49733" y="16693"/>
                  <a:pt x="50090" y="15110"/>
                  <a:pt x="50935" y="13788"/>
                </a:cubicBezTo>
                <a:cubicBezTo>
                  <a:pt x="51066" y="13717"/>
                  <a:pt x="51114" y="13598"/>
                  <a:pt x="51090" y="13443"/>
                </a:cubicBezTo>
                <a:cubicBezTo>
                  <a:pt x="51209" y="13360"/>
                  <a:pt x="51269" y="13253"/>
                  <a:pt x="51245" y="13098"/>
                </a:cubicBezTo>
                <a:cubicBezTo>
                  <a:pt x="51352" y="13014"/>
                  <a:pt x="51411" y="12907"/>
                  <a:pt x="51388" y="12764"/>
                </a:cubicBezTo>
                <a:cubicBezTo>
                  <a:pt x="51900" y="12383"/>
                  <a:pt x="51983" y="11812"/>
                  <a:pt x="52150" y="11276"/>
                </a:cubicBezTo>
                <a:cubicBezTo>
                  <a:pt x="52435" y="11121"/>
                  <a:pt x="52554" y="10895"/>
                  <a:pt x="52447" y="10574"/>
                </a:cubicBezTo>
                <a:cubicBezTo>
                  <a:pt x="52554" y="10478"/>
                  <a:pt x="52566" y="10359"/>
                  <a:pt x="52543" y="10228"/>
                </a:cubicBezTo>
                <a:lnTo>
                  <a:pt x="52543" y="10228"/>
                </a:lnTo>
                <a:cubicBezTo>
                  <a:pt x="52507" y="10347"/>
                  <a:pt x="52459" y="10467"/>
                  <a:pt x="52435" y="10574"/>
                </a:cubicBezTo>
                <a:cubicBezTo>
                  <a:pt x="52435" y="10455"/>
                  <a:pt x="52495" y="10336"/>
                  <a:pt x="52543" y="10216"/>
                </a:cubicBezTo>
                <a:cubicBezTo>
                  <a:pt x="53876" y="7538"/>
                  <a:pt x="54662" y="4632"/>
                  <a:pt x="55948" y="1942"/>
                </a:cubicBezTo>
                <a:cubicBezTo>
                  <a:pt x="56233" y="1346"/>
                  <a:pt x="56424" y="739"/>
                  <a:pt x="560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/>
          </p:nvPr>
        </p:nvSpPr>
        <p:spPr>
          <a:xfrm>
            <a:off x="713225" y="441475"/>
            <a:ext cx="5611200" cy="11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1"/>
          <p:cNvSpPr txBox="1">
            <a:spLocks noGrp="1"/>
          </p:cNvSpPr>
          <p:nvPr>
            <p:ph type="body" idx="1"/>
          </p:nvPr>
        </p:nvSpPr>
        <p:spPr>
          <a:xfrm>
            <a:off x="713225" y="1837900"/>
            <a:ext cx="4041300" cy="22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Actor"/>
              <a:buChar char="●"/>
              <a:defRPr sz="14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■"/>
              <a:defRPr/>
            </a:lvl9pPr>
          </a:lstStyle>
          <a:p>
            <a:endParaRPr/>
          </a:p>
        </p:txBody>
      </p:sp>
      <p:pic>
        <p:nvPicPr>
          <p:cNvPr id="171" name="Google Shape;171;p21"/>
          <p:cNvPicPr preferRelativeResize="0"/>
          <p:nvPr/>
        </p:nvPicPr>
        <p:blipFill rotWithShape="1">
          <a:blip r:embed="rId2">
            <a:alphaModFix/>
          </a:blip>
          <a:srcRect l="40286" t="3815" r="22063" b="5546"/>
          <a:stretch/>
        </p:blipFill>
        <p:spPr>
          <a:xfrm>
            <a:off x="-1779275" y="1440534"/>
            <a:ext cx="2426650" cy="3285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1"/>
          <p:cNvPicPr preferRelativeResize="0"/>
          <p:nvPr/>
        </p:nvPicPr>
        <p:blipFill rotWithShape="1">
          <a:blip r:embed="rId3">
            <a:alphaModFix/>
          </a:blip>
          <a:srcRect l="4616" t="19082" r="4142" b="23921"/>
          <a:stretch/>
        </p:blipFill>
        <p:spPr>
          <a:xfrm>
            <a:off x="-959900" y="4168774"/>
            <a:ext cx="6828374" cy="23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1"/>
          <p:cNvPicPr preferRelativeResize="0"/>
          <p:nvPr/>
        </p:nvPicPr>
        <p:blipFill rotWithShape="1">
          <a:blip r:embed="rId4">
            <a:alphaModFix/>
          </a:blip>
          <a:srcRect l="7798" t="19891" r="9937" b="19649"/>
          <a:stretch/>
        </p:blipFill>
        <p:spPr>
          <a:xfrm rot="-214116">
            <a:off x="3255575" y="2950250"/>
            <a:ext cx="6238027" cy="257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1"/>
          <p:cNvSpPr/>
          <p:nvPr/>
        </p:nvSpPr>
        <p:spPr>
          <a:xfrm rot="-3738602">
            <a:off x="-481975" y="3418060"/>
            <a:ext cx="1465416" cy="2032607"/>
          </a:xfrm>
          <a:custGeom>
            <a:avLst/>
            <a:gdLst/>
            <a:ahLst/>
            <a:cxnLst/>
            <a:rect l="l" t="t" r="r" b="b"/>
            <a:pathLst>
              <a:path w="58615" h="81302" extrusionOk="0">
                <a:moveTo>
                  <a:pt x="51173" y="12288"/>
                </a:moveTo>
                <a:cubicBezTo>
                  <a:pt x="51161" y="12300"/>
                  <a:pt x="51161" y="12300"/>
                  <a:pt x="51173" y="12312"/>
                </a:cubicBezTo>
                <a:cubicBezTo>
                  <a:pt x="51161" y="12300"/>
                  <a:pt x="51138" y="12288"/>
                  <a:pt x="51126" y="12288"/>
                </a:cubicBezTo>
                <a:close/>
                <a:moveTo>
                  <a:pt x="50923" y="12348"/>
                </a:moveTo>
                <a:lnTo>
                  <a:pt x="50888" y="12372"/>
                </a:lnTo>
                <a:cubicBezTo>
                  <a:pt x="50888" y="12360"/>
                  <a:pt x="50899" y="12360"/>
                  <a:pt x="50923" y="12348"/>
                </a:cubicBezTo>
                <a:close/>
                <a:moveTo>
                  <a:pt x="37886" y="15967"/>
                </a:moveTo>
                <a:cubicBezTo>
                  <a:pt x="37957" y="15991"/>
                  <a:pt x="38017" y="16015"/>
                  <a:pt x="38088" y="16051"/>
                </a:cubicBezTo>
                <a:cubicBezTo>
                  <a:pt x="38029" y="16039"/>
                  <a:pt x="37957" y="16015"/>
                  <a:pt x="37886" y="15967"/>
                </a:cubicBezTo>
                <a:close/>
                <a:moveTo>
                  <a:pt x="44803" y="16158"/>
                </a:moveTo>
                <a:cubicBezTo>
                  <a:pt x="44803" y="16220"/>
                  <a:pt x="44778" y="16278"/>
                  <a:pt x="44753" y="16337"/>
                </a:cubicBezTo>
                <a:lnTo>
                  <a:pt x="44753" y="16337"/>
                </a:lnTo>
                <a:cubicBezTo>
                  <a:pt x="44769" y="16275"/>
                  <a:pt x="44784" y="16215"/>
                  <a:pt x="44803" y="16158"/>
                </a:cubicBezTo>
                <a:close/>
                <a:moveTo>
                  <a:pt x="31135" y="17396"/>
                </a:moveTo>
                <a:lnTo>
                  <a:pt x="31135" y="17432"/>
                </a:lnTo>
                <a:lnTo>
                  <a:pt x="31123" y="17432"/>
                </a:lnTo>
                <a:cubicBezTo>
                  <a:pt x="31123" y="17408"/>
                  <a:pt x="31123" y="17408"/>
                  <a:pt x="31135" y="17396"/>
                </a:cubicBezTo>
                <a:close/>
                <a:moveTo>
                  <a:pt x="31133" y="17465"/>
                </a:moveTo>
                <a:cubicBezTo>
                  <a:pt x="31134" y="17466"/>
                  <a:pt x="31134" y="17467"/>
                  <a:pt x="31135" y="17467"/>
                </a:cubicBezTo>
                <a:lnTo>
                  <a:pt x="31135" y="17479"/>
                </a:lnTo>
                <a:cubicBezTo>
                  <a:pt x="31135" y="17479"/>
                  <a:pt x="31135" y="17475"/>
                  <a:pt x="31133" y="17465"/>
                </a:cubicBezTo>
                <a:close/>
                <a:moveTo>
                  <a:pt x="39791" y="17717"/>
                </a:moveTo>
                <a:lnTo>
                  <a:pt x="39791" y="17729"/>
                </a:lnTo>
                <a:cubicBezTo>
                  <a:pt x="39791" y="17729"/>
                  <a:pt x="39781" y="17729"/>
                  <a:pt x="39771" y="17735"/>
                </a:cubicBezTo>
                <a:lnTo>
                  <a:pt x="39771" y="17735"/>
                </a:lnTo>
                <a:cubicBezTo>
                  <a:pt x="39776" y="17729"/>
                  <a:pt x="39781" y="17722"/>
                  <a:pt x="39791" y="17717"/>
                </a:cubicBezTo>
                <a:close/>
                <a:moveTo>
                  <a:pt x="56972" y="18634"/>
                </a:moveTo>
                <a:cubicBezTo>
                  <a:pt x="56925" y="18752"/>
                  <a:pt x="56901" y="18870"/>
                  <a:pt x="56854" y="18976"/>
                </a:cubicBezTo>
                <a:lnTo>
                  <a:pt x="56854" y="18976"/>
                </a:lnTo>
                <a:cubicBezTo>
                  <a:pt x="56868" y="18852"/>
                  <a:pt x="56914" y="18749"/>
                  <a:pt x="56972" y="18634"/>
                </a:cubicBezTo>
                <a:close/>
                <a:moveTo>
                  <a:pt x="56823" y="19032"/>
                </a:moveTo>
                <a:cubicBezTo>
                  <a:pt x="56800" y="19074"/>
                  <a:pt x="56777" y="19116"/>
                  <a:pt x="56754" y="19160"/>
                </a:cubicBezTo>
                <a:lnTo>
                  <a:pt x="56754" y="19160"/>
                </a:lnTo>
                <a:cubicBezTo>
                  <a:pt x="56774" y="19117"/>
                  <a:pt x="56796" y="19074"/>
                  <a:pt x="56823" y="19032"/>
                </a:cubicBezTo>
                <a:close/>
                <a:moveTo>
                  <a:pt x="29087" y="20825"/>
                </a:moveTo>
                <a:cubicBezTo>
                  <a:pt x="29171" y="20825"/>
                  <a:pt x="29230" y="20849"/>
                  <a:pt x="29290" y="20873"/>
                </a:cubicBezTo>
                <a:cubicBezTo>
                  <a:pt x="29230" y="20861"/>
                  <a:pt x="29159" y="20849"/>
                  <a:pt x="29087" y="20825"/>
                </a:cubicBezTo>
                <a:close/>
                <a:moveTo>
                  <a:pt x="49661" y="25492"/>
                </a:moveTo>
                <a:lnTo>
                  <a:pt x="49637" y="25516"/>
                </a:lnTo>
                <a:cubicBezTo>
                  <a:pt x="49637" y="25504"/>
                  <a:pt x="49649" y="25504"/>
                  <a:pt x="49649" y="25492"/>
                </a:cubicBezTo>
                <a:close/>
                <a:moveTo>
                  <a:pt x="49114" y="25706"/>
                </a:moveTo>
                <a:cubicBezTo>
                  <a:pt x="49096" y="25741"/>
                  <a:pt x="49092" y="25769"/>
                  <a:pt x="49090" y="25769"/>
                </a:cubicBezTo>
                <a:cubicBezTo>
                  <a:pt x="49090" y="25769"/>
                  <a:pt x="49090" y="25764"/>
                  <a:pt x="49090" y="25754"/>
                </a:cubicBezTo>
                <a:lnTo>
                  <a:pt x="49090" y="25730"/>
                </a:lnTo>
                <a:cubicBezTo>
                  <a:pt x="49102" y="25730"/>
                  <a:pt x="49102" y="25706"/>
                  <a:pt x="49114" y="25706"/>
                </a:cubicBezTo>
                <a:close/>
                <a:moveTo>
                  <a:pt x="53781" y="29147"/>
                </a:moveTo>
                <a:cubicBezTo>
                  <a:pt x="53781" y="29183"/>
                  <a:pt x="53757" y="29207"/>
                  <a:pt x="53757" y="29243"/>
                </a:cubicBezTo>
                <a:cubicBezTo>
                  <a:pt x="53745" y="29219"/>
                  <a:pt x="53733" y="29195"/>
                  <a:pt x="53697" y="29183"/>
                </a:cubicBezTo>
                <a:cubicBezTo>
                  <a:pt x="53733" y="29183"/>
                  <a:pt x="53745" y="29159"/>
                  <a:pt x="53781" y="29147"/>
                </a:cubicBezTo>
                <a:close/>
                <a:moveTo>
                  <a:pt x="38148" y="31207"/>
                </a:moveTo>
                <a:lnTo>
                  <a:pt x="38184" y="31231"/>
                </a:lnTo>
                <a:cubicBezTo>
                  <a:pt x="38160" y="31243"/>
                  <a:pt x="38148" y="31243"/>
                  <a:pt x="38148" y="31243"/>
                </a:cubicBezTo>
                <a:lnTo>
                  <a:pt x="38148" y="31207"/>
                </a:lnTo>
                <a:close/>
                <a:moveTo>
                  <a:pt x="13835" y="32993"/>
                </a:moveTo>
                <a:cubicBezTo>
                  <a:pt x="13847" y="33005"/>
                  <a:pt x="13847" y="33017"/>
                  <a:pt x="13859" y="33041"/>
                </a:cubicBezTo>
                <a:lnTo>
                  <a:pt x="13835" y="33041"/>
                </a:lnTo>
                <a:lnTo>
                  <a:pt x="13835" y="32993"/>
                </a:lnTo>
                <a:close/>
                <a:moveTo>
                  <a:pt x="38624" y="34600"/>
                </a:moveTo>
                <a:cubicBezTo>
                  <a:pt x="38624" y="34612"/>
                  <a:pt x="38612" y="34612"/>
                  <a:pt x="38600" y="34612"/>
                </a:cubicBezTo>
                <a:cubicBezTo>
                  <a:pt x="38612" y="34612"/>
                  <a:pt x="38612" y="34600"/>
                  <a:pt x="38624" y="34600"/>
                </a:cubicBezTo>
                <a:close/>
                <a:moveTo>
                  <a:pt x="26015" y="35101"/>
                </a:moveTo>
                <a:cubicBezTo>
                  <a:pt x="26041" y="35101"/>
                  <a:pt x="26069" y="35105"/>
                  <a:pt x="26099" y="35112"/>
                </a:cubicBezTo>
                <a:cubicBezTo>
                  <a:pt x="26015" y="35136"/>
                  <a:pt x="25944" y="35148"/>
                  <a:pt x="25861" y="35160"/>
                </a:cubicBezTo>
                <a:cubicBezTo>
                  <a:pt x="25909" y="35119"/>
                  <a:pt x="25958" y="35101"/>
                  <a:pt x="26015" y="35101"/>
                </a:cubicBezTo>
                <a:close/>
                <a:moveTo>
                  <a:pt x="31655" y="39425"/>
                </a:moveTo>
                <a:lnTo>
                  <a:pt x="31655" y="39425"/>
                </a:lnTo>
                <a:cubicBezTo>
                  <a:pt x="31656" y="39425"/>
                  <a:pt x="31659" y="39428"/>
                  <a:pt x="31659" y="39434"/>
                </a:cubicBezTo>
                <a:cubicBezTo>
                  <a:pt x="31653" y="39428"/>
                  <a:pt x="31653" y="39425"/>
                  <a:pt x="31655" y="39425"/>
                </a:cubicBezTo>
                <a:close/>
                <a:moveTo>
                  <a:pt x="29290" y="39553"/>
                </a:moveTo>
                <a:cubicBezTo>
                  <a:pt x="29325" y="39672"/>
                  <a:pt x="29373" y="39780"/>
                  <a:pt x="29433" y="39899"/>
                </a:cubicBezTo>
                <a:cubicBezTo>
                  <a:pt x="29159" y="39839"/>
                  <a:pt x="29206" y="39696"/>
                  <a:pt x="29290" y="39553"/>
                </a:cubicBezTo>
                <a:close/>
                <a:moveTo>
                  <a:pt x="42732" y="40232"/>
                </a:moveTo>
                <a:lnTo>
                  <a:pt x="42732" y="40232"/>
                </a:lnTo>
                <a:cubicBezTo>
                  <a:pt x="42684" y="40268"/>
                  <a:pt x="42672" y="40292"/>
                  <a:pt x="42625" y="40327"/>
                </a:cubicBezTo>
                <a:cubicBezTo>
                  <a:pt x="42582" y="40349"/>
                  <a:pt x="42545" y="40358"/>
                  <a:pt x="42512" y="40358"/>
                </a:cubicBezTo>
                <a:cubicBezTo>
                  <a:pt x="42454" y="40358"/>
                  <a:pt x="42408" y="40330"/>
                  <a:pt x="42363" y="40292"/>
                </a:cubicBezTo>
                <a:cubicBezTo>
                  <a:pt x="42506" y="40280"/>
                  <a:pt x="42625" y="40268"/>
                  <a:pt x="42732" y="40232"/>
                </a:cubicBezTo>
                <a:close/>
                <a:moveTo>
                  <a:pt x="21360" y="42649"/>
                </a:moveTo>
                <a:cubicBezTo>
                  <a:pt x="21372" y="42661"/>
                  <a:pt x="21360" y="42673"/>
                  <a:pt x="21348" y="42673"/>
                </a:cubicBezTo>
                <a:cubicBezTo>
                  <a:pt x="21348" y="42661"/>
                  <a:pt x="21360" y="42649"/>
                  <a:pt x="21360" y="42649"/>
                </a:cubicBezTo>
                <a:close/>
                <a:moveTo>
                  <a:pt x="9740" y="42720"/>
                </a:moveTo>
                <a:cubicBezTo>
                  <a:pt x="9740" y="42732"/>
                  <a:pt x="9728" y="42768"/>
                  <a:pt x="9728" y="42780"/>
                </a:cubicBezTo>
                <a:cubicBezTo>
                  <a:pt x="9704" y="42780"/>
                  <a:pt x="9704" y="42768"/>
                  <a:pt x="9692" y="42768"/>
                </a:cubicBezTo>
                <a:cubicBezTo>
                  <a:pt x="9704" y="42768"/>
                  <a:pt x="9728" y="42732"/>
                  <a:pt x="9740" y="42720"/>
                </a:cubicBezTo>
                <a:close/>
                <a:moveTo>
                  <a:pt x="21348" y="42673"/>
                </a:moveTo>
                <a:cubicBezTo>
                  <a:pt x="21348" y="42709"/>
                  <a:pt x="21348" y="42732"/>
                  <a:pt x="21336" y="42780"/>
                </a:cubicBezTo>
                <a:cubicBezTo>
                  <a:pt x="21336" y="42732"/>
                  <a:pt x="21336" y="42709"/>
                  <a:pt x="21348" y="42673"/>
                </a:cubicBezTo>
                <a:close/>
                <a:moveTo>
                  <a:pt x="11883" y="45864"/>
                </a:moveTo>
                <a:cubicBezTo>
                  <a:pt x="11895" y="45876"/>
                  <a:pt x="11895" y="45888"/>
                  <a:pt x="11895" y="45911"/>
                </a:cubicBezTo>
                <a:cubicBezTo>
                  <a:pt x="11859" y="45935"/>
                  <a:pt x="11835" y="45971"/>
                  <a:pt x="11811" y="46007"/>
                </a:cubicBezTo>
                <a:cubicBezTo>
                  <a:pt x="11823" y="45947"/>
                  <a:pt x="11847" y="45911"/>
                  <a:pt x="11883" y="45864"/>
                </a:cubicBezTo>
                <a:close/>
                <a:moveTo>
                  <a:pt x="8942" y="56865"/>
                </a:moveTo>
                <a:cubicBezTo>
                  <a:pt x="8936" y="56877"/>
                  <a:pt x="8927" y="56883"/>
                  <a:pt x="8920" y="56887"/>
                </a:cubicBezTo>
                <a:lnTo>
                  <a:pt x="8920" y="56887"/>
                </a:lnTo>
                <a:lnTo>
                  <a:pt x="8942" y="56865"/>
                </a:lnTo>
                <a:close/>
                <a:moveTo>
                  <a:pt x="14443" y="57056"/>
                </a:moveTo>
                <a:lnTo>
                  <a:pt x="14443" y="57067"/>
                </a:lnTo>
                <a:cubicBezTo>
                  <a:pt x="14443" y="57067"/>
                  <a:pt x="14443" y="57056"/>
                  <a:pt x="14431" y="57056"/>
                </a:cubicBezTo>
                <a:close/>
                <a:moveTo>
                  <a:pt x="24253" y="68069"/>
                </a:moveTo>
                <a:lnTo>
                  <a:pt x="24253" y="68069"/>
                </a:lnTo>
                <a:cubicBezTo>
                  <a:pt x="24337" y="68128"/>
                  <a:pt x="24432" y="68188"/>
                  <a:pt x="24527" y="68247"/>
                </a:cubicBezTo>
                <a:cubicBezTo>
                  <a:pt x="24456" y="68271"/>
                  <a:pt x="24384" y="68319"/>
                  <a:pt x="24289" y="68378"/>
                </a:cubicBezTo>
                <a:cubicBezTo>
                  <a:pt x="24265" y="68271"/>
                  <a:pt x="24265" y="68164"/>
                  <a:pt x="24253" y="68069"/>
                </a:cubicBezTo>
                <a:close/>
                <a:moveTo>
                  <a:pt x="56031" y="1"/>
                </a:moveTo>
                <a:cubicBezTo>
                  <a:pt x="53459" y="2573"/>
                  <a:pt x="50804" y="4978"/>
                  <a:pt x="48685" y="7895"/>
                </a:cubicBezTo>
                <a:cubicBezTo>
                  <a:pt x="48625" y="7954"/>
                  <a:pt x="48566" y="8026"/>
                  <a:pt x="48506" y="8085"/>
                </a:cubicBezTo>
                <a:cubicBezTo>
                  <a:pt x="48375" y="8145"/>
                  <a:pt x="48328" y="8252"/>
                  <a:pt x="48340" y="8383"/>
                </a:cubicBezTo>
                <a:cubicBezTo>
                  <a:pt x="47804" y="8621"/>
                  <a:pt x="47649" y="9157"/>
                  <a:pt x="47387" y="9609"/>
                </a:cubicBezTo>
                <a:cubicBezTo>
                  <a:pt x="46411" y="11109"/>
                  <a:pt x="45530" y="12657"/>
                  <a:pt x="44994" y="14384"/>
                </a:cubicBezTo>
                <a:cubicBezTo>
                  <a:pt x="44696" y="14955"/>
                  <a:pt x="44934" y="15562"/>
                  <a:pt x="44803" y="16146"/>
                </a:cubicBezTo>
                <a:cubicBezTo>
                  <a:pt x="44696" y="16241"/>
                  <a:pt x="44673" y="16348"/>
                  <a:pt x="44708" y="16503"/>
                </a:cubicBezTo>
                <a:lnTo>
                  <a:pt x="44708" y="16515"/>
                </a:lnTo>
                <a:cubicBezTo>
                  <a:pt x="44518" y="16693"/>
                  <a:pt x="44589" y="16872"/>
                  <a:pt x="44684" y="17063"/>
                </a:cubicBezTo>
                <a:cubicBezTo>
                  <a:pt x="44518" y="17551"/>
                  <a:pt x="44375" y="18063"/>
                  <a:pt x="44458" y="18587"/>
                </a:cubicBezTo>
                <a:cubicBezTo>
                  <a:pt x="44161" y="19134"/>
                  <a:pt x="44137" y="19753"/>
                  <a:pt x="44137" y="20349"/>
                </a:cubicBezTo>
                <a:cubicBezTo>
                  <a:pt x="44113" y="21813"/>
                  <a:pt x="43458" y="23063"/>
                  <a:pt x="42768" y="24206"/>
                </a:cubicBezTo>
                <a:cubicBezTo>
                  <a:pt x="41934" y="25576"/>
                  <a:pt x="40743" y="26742"/>
                  <a:pt x="39684" y="27981"/>
                </a:cubicBezTo>
                <a:cubicBezTo>
                  <a:pt x="39339" y="27635"/>
                  <a:pt x="39589" y="27361"/>
                  <a:pt x="39684" y="27111"/>
                </a:cubicBezTo>
                <a:cubicBezTo>
                  <a:pt x="40624" y="24492"/>
                  <a:pt x="41363" y="21837"/>
                  <a:pt x="41529" y="19039"/>
                </a:cubicBezTo>
                <a:cubicBezTo>
                  <a:pt x="41720" y="18658"/>
                  <a:pt x="41720" y="18241"/>
                  <a:pt x="41589" y="17836"/>
                </a:cubicBezTo>
                <a:cubicBezTo>
                  <a:pt x="41839" y="17039"/>
                  <a:pt x="42125" y="16229"/>
                  <a:pt x="41934" y="15360"/>
                </a:cubicBezTo>
                <a:cubicBezTo>
                  <a:pt x="42065" y="14491"/>
                  <a:pt x="42256" y="13610"/>
                  <a:pt x="42291" y="12729"/>
                </a:cubicBezTo>
                <a:cubicBezTo>
                  <a:pt x="42303" y="12181"/>
                  <a:pt x="42589" y="11550"/>
                  <a:pt x="42089" y="11050"/>
                </a:cubicBezTo>
                <a:cubicBezTo>
                  <a:pt x="42863" y="10121"/>
                  <a:pt x="42708" y="8990"/>
                  <a:pt x="42768" y="7907"/>
                </a:cubicBezTo>
                <a:cubicBezTo>
                  <a:pt x="43089" y="7549"/>
                  <a:pt x="42946" y="7168"/>
                  <a:pt x="42863" y="6776"/>
                </a:cubicBezTo>
                <a:cubicBezTo>
                  <a:pt x="42970" y="6668"/>
                  <a:pt x="43018" y="6537"/>
                  <a:pt x="42970" y="6395"/>
                </a:cubicBezTo>
                <a:cubicBezTo>
                  <a:pt x="43137" y="6192"/>
                  <a:pt x="43089" y="6002"/>
                  <a:pt x="42982" y="5799"/>
                </a:cubicBezTo>
                <a:cubicBezTo>
                  <a:pt x="43160" y="5287"/>
                  <a:pt x="43279" y="4763"/>
                  <a:pt x="43077" y="4025"/>
                </a:cubicBezTo>
                <a:lnTo>
                  <a:pt x="43077" y="4025"/>
                </a:lnTo>
                <a:cubicBezTo>
                  <a:pt x="42125" y="5228"/>
                  <a:pt x="41315" y="6287"/>
                  <a:pt x="41160" y="7680"/>
                </a:cubicBezTo>
                <a:cubicBezTo>
                  <a:pt x="40898" y="8252"/>
                  <a:pt x="40529" y="8752"/>
                  <a:pt x="40482" y="9395"/>
                </a:cubicBezTo>
                <a:cubicBezTo>
                  <a:pt x="40541" y="9943"/>
                  <a:pt x="39934" y="10240"/>
                  <a:pt x="39934" y="10776"/>
                </a:cubicBezTo>
                <a:cubicBezTo>
                  <a:pt x="39434" y="10978"/>
                  <a:pt x="39231" y="11479"/>
                  <a:pt x="39136" y="11895"/>
                </a:cubicBezTo>
                <a:cubicBezTo>
                  <a:pt x="38791" y="13264"/>
                  <a:pt x="38267" y="14586"/>
                  <a:pt x="37874" y="15943"/>
                </a:cubicBezTo>
                <a:cubicBezTo>
                  <a:pt x="37743" y="16039"/>
                  <a:pt x="37684" y="16134"/>
                  <a:pt x="37731" y="16301"/>
                </a:cubicBezTo>
                <a:cubicBezTo>
                  <a:pt x="37564" y="16598"/>
                  <a:pt x="37600" y="16908"/>
                  <a:pt x="37600" y="17229"/>
                </a:cubicBezTo>
                <a:lnTo>
                  <a:pt x="37600" y="17241"/>
                </a:lnTo>
                <a:cubicBezTo>
                  <a:pt x="37457" y="17432"/>
                  <a:pt x="37279" y="17622"/>
                  <a:pt x="37338" y="17896"/>
                </a:cubicBezTo>
                <a:cubicBezTo>
                  <a:pt x="36660" y="20146"/>
                  <a:pt x="36850" y="22468"/>
                  <a:pt x="37160" y="24706"/>
                </a:cubicBezTo>
                <a:cubicBezTo>
                  <a:pt x="37398" y="26421"/>
                  <a:pt x="37660" y="28135"/>
                  <a:pt x="37803" y="29862"/>
                </a:cubicBezTo>
                <a:cubicBezTo>
                  <a:pt x="37743" y="30112"/>
                  <a:pt x="37672" y="30386"/>
                  <a:pt x="37612" y="30636"/>
                </a:cubicBezTo>
                <a:cubicBezTo>
                  <a:pt x="37076" y="31040"/>
                  <a:pt x="36600" y="31517"/>
                  <a:pt x="36183" y="32029"/>
                </a:cubicBezTo>
                <a:lnTo>
                  <a:pt x="36207" y="32053"/>
                </a:lnTo>
                <a:cubicBezTo>
                  <a:pt x="36076" y="32112"/>
                  <a:pt x="36005" y="32195"/>
                  <a:pt x="36005" y="32350"/>
                </a:cubicBezTo>
                <a:lnTo>
                  <a:pt x="36005" y="32326"/>
                </a:lnTo>
                <a:cubicBezTo>
                  <a:pt x="35989" y="32325"/>
                  <a:pt x="35974" y="32325"/>
                  <a:pt x="35960" y="32325"/>
                </a:cubicBezTo>
                <a:cubicBezTo>
                  <a:pt x="35517" y="32325"/>
                  <a:pt x="35337" y="32829"/>
                  <a:pt x="34933" y="32898"/>
                </a:cubicBezTo>
                <a:cubicBezTo>
                  <a:pt x="34778" y="32945"/>
                  <a:pt x="34707" y="33041"/>
                  <a:pt x="34695" y="33184"/>
                </a:cubicBezTo>
                <a:cubicBezTo>
                  <a:pt x="34624" y="33219"/>
                  <a:pt x="34540" y="33255"/>
                  <a:pt x="34469" y="33303"/>
                </a:cubicBezTo>
                <a:cubicBezTo>
                  <a:pt x="34350" y="33065"/>
                  <a:pt x="34243" y="32826"/>
                  <a:pt x="34124" y="32588"/>
                </a:cubicBezTo>
                <a:cubicBezTo>
                  <a:pt x="34207" y="30171"/>
                  <a:pt x="34266" y="27742"/>
                  <a:pt x="34326" y="25337"/>
                </a:cubicBezTo>
                <a:cubicBezTo>
                  <a:pt x="34326" y="25230"/>
                  <a:pt x="34183" y="25123"/>
                  <a:pt x="34112" y="25028"/>
                </a:cubicBezTo>
                <a:cubicBezTo>
                  <a:pt x="34231" y="24468"/>
                  <a:pt x="34231" y="23932"/>
                  <a:pt x="34243" y="23373"/>
                </a:cubicBezTo>
                <a:cubicBezTo>
                  <a:pt x="34278" y="21194"/>
                  <a:pt x="33564" y="19110"/>
                  <a:pt x="33504" y="16955"/>
                </a:cubicBezTo>
                <a:cubicBezTo>
                  <a:pt x="33731" y="16551"/>
                  <a:pt x="33707" y="16110"/>
                  <a:pt x="33671" y="15693"/>
                </a:cubicBezTo>
                <a:cubicBezTo>
                  <a:pt x="33576" y="14622"/>
                  <a:pt x="33695" y="13562"/>
                  <a:pt x="33802" y="12491"/>
                </a:cubicBezTo>
                <a:cubicBezTo>
                  <a:pt x="34100" y="12121"/>
                  <a:pt x="34088" y="11729"/>
                  <a:pt x="33921" y="11312"/>
                </a:cubicBezTo>
                <a:cubicBezTo>
                  <a:pt x="33874" y="11240"/>
                  <a:pt x="33850" y="11169"/>
                  <a:pt x="33814" y="11098"/>
                </a:cubicBezTo>
                <a:cubicBezTo>
                  <a:pt x="33874" y="9574"/>
                  <a:pt x="34350" y="8085"/>
                  <a:pt x="33921" y="6514"/>
                </a:cubicBezTo>
                <a:lnTo>
                  <a:pt x="33921" y="6514"/>
                </a:lnTo>
                <a:cubicBezTo>
                  <a:pt x="33683" y="7597"/>
                  <a:pt x="32635" y="8216"/>
                  <a:pt x="32492" y="9335"/>
                </a:cubicBezTo>
                <a:cubicBezTo>
                  <a:pt x="32314" y="9466"/>
                  <a:pt x="32028" y="9562"/>
                  <a:pt x="31980" y="9728"/>
                </a:cubicBezTo>
                <a:cubicBezTo>
                  <a:pt x="31588" y="11240"/>
                  <a:pt x="30754" y="12562"/>
                  <a:pt x="30254" y="14050"/>
                </a:cubicBezTo>
                <a:lnTo>
                  <a:pt x="30242" y="14074"/>
                </a:lnTo>
                <a:cubicBezTo>
                  <a:pt x="30183" y="14169"/>
                  <a:pt x="30135" y="14277"/>
                  <a:pt x="30111" y="14396"/>
                </a:cubicBezTo>
                <a:lnTo>
                  <a:pt x="30111" y="14407"/>
                </a:lnTo>
                <a:cubicBezTo>
                  <a:pt x="30052" y="14515"/>
                  <a:pt x="30004" y="14622"/>
                  <a:pt x="29980" y="14741"/>
                </a:cubicBezTo>
                <a:cubicBezTo>
                  <a:pt x="29706" y="15824"/>
                  <a:pt x="29147" y="16813"/>
                  <a:pt x="29111" y="17956"/>
                </a:cubicBezTo>
                <a:cubicBezTo>
                  <a:pt x="28921" y="18896"/>
                  <a:pt x="28921" y="19849"/>
                  <a:pt x="29040" y="20777"/>
                </a:cubicBezTo>
                <a:cubicBezTo>
                  <a:pt x="28921" y="23123"/>
                  <a:pt x="29111" y="25468"/>
                  <a:pt x="29468" y="27766"/>
                </a:cubicBezTo>
                <a:cubicBezTo>
                  <a:pt x="29837" y="30148"/>
                  <a:pt x="30373" y="32541"/>
                  <a:pt x="31861" y="34553"/>
                </a:cubicBezTo>
                <a:cubicBezTo>
                  <a:pt x="32100" y="34874"/>
                  <a:pt x="32028" y="35112"/>
                  <a:pt x="31730" y="35446"/>
                </a:cubicBezTo>
                <a:cubicBezTo>
                  <a:pt x="31079" y="36180"/>
                  <a:pt x="30238" y="36750"/>
                  <a:pt x="29749" y="37612"/>
                </a:cubicBezTo>
                <a:lnTo>
                  <a:pt x="29749" y="37612"/>
                </a:lnTo>
                <a:cubicBezTo>
                  <a:pt x="29231" y="37550"/>
                  <a:pt x="29348" y="37028"/>
                  <a:pt x="29123" y="36755"/>
                </a:cubicBezTo>
                <a:cubicBezTo>
                  <a:pt x="28885" y="35231"/>
                  <a:pt x="28754" y="33660"/>
                  <a:pt x="27432" y="32588"/>
                </a:cubicBezTo>
                <a:cubicBezTo>
                  <a:pt x="27254" y="32434"/>
                  <a:pt x="27135" y="32267"/>
                  <a:pt x="27135" y="32029"/>
                </a:cubicBezTo>
                <a:cubicBezTo>
                  <a:pt x="27123" y="31517"/>
                  <a:pt x="26742" y="31195"/>
                  <a:pt x="26432" y="30826"/>
                </a:cubicBezTo>
                <a:cubicBezTo>
                  <a:pt x="25753" y="30028"/>
                  <a:pt x="24896" y="29457"/>
                  <a:pt x="24027" y="28921"/>
                </a:cubicBezTo>
                <a:cubicBezTo>
                  <a:pt x="23289" y="28040"/>
                  <a:pt x="22182" y="27564"/>
                  <a:pt x="21646" y="26492"/>
                </a:cubicBezTo>
                <a:cubicBezTo>
                  <a:pt x="21324" y="25802"/>
                  <a:pt x="21122" y="25028"/>
                  <a:pt x="20491" y="24504"/>
                </a:cubicBezTo>
                <a:cubicBezTo>
                  <a:pt x="20670" y="24016"/>
                  <a:pt x="20312" y="23623"/>
                  <a:pt x="20253" y="23159"/>
                </a:cubicBezTo>
                <a:cubicBezTo>
                  <a:pt x="20360" y="22861"/>
                  <a:pt x="20217" y="22611"/>
                  <a:pt x="20134" y="22349"/>
                </a:cubicBezTo>
                <a:cubicBezTo>
                  <a:pt x="20253" y="21849"/>
                  <a:pt x="20229" y="21373"/>
                  <a:pt x="20074" y="20896"/>
                </a:cubicBezTo>
                <a:cubicBezTo>
                  <a:pt x="20193" y="20063"/>
                  <a:pt x="20122" y="19253"/>
                  <a:pt x="19896" y="18444"/>
                </a:cubicBezTo>
                <a:cubicBezTo>
                  <a:pt x="20229" y="17848"/>
                  <a:pt x="19622" y="17348"/>
                  <a:pt x="19777" y="16705"/>
                </a:cubicBezTo>
                <a:cubicBezTo>
                  <a:pt x="20134" y="15348"/>
                  <a:pt x="19634" y="13967"/>
                  <a:pt x="19574" y="12598"/>
                </a:cubicBezTo>
                <a:cubicBezTo>
                  <a:pt x="19562" y="12300"/>
                  <a:pt x="19384" y="12026"/>
                  <a:pt x="19098" y="11871"/>
                </a:cubicBezTo>
                <a:cubicBezTo>
                  <a:pt x="19098" y="11776"/>
                  <a:pt x="19050" y="11717"/>
                  <a:pt x="18991" y="11669"/>
                </a:cubicBezTo>
                <a:cubicBezTo>
                  <a:pt x="18881" y="11428"/>
                  <a:pt x="18743" y="11299"/>
                  <a:pt x="18584" y="11299"/>
                </a:cubicBezTo>
                <a:cubicBezTo>
                  <a:pt x="18468" y="11299"/>
                  <a:pt x="18341" y="11368"/>
                  <a:pt x="18205" y="11514"/>
                </a:cubicBezTo>
                <a:cubicBezTo>
                  <a:pt x="17967" y="11764"/>
                  <a:pt x="17848" y="12110"/>
                  <a:pt x="17812" y="12443"/>
                </a:cubicBezTo>
                <a:cubicBezTo>
                  <a:pt x="17693" y="13729"/>
                  <a:pt x="17622" y="15003"/>
                  <a:pt x="17514" y="16289"/>
                </a:cubicBezTo>
                <a:cubicBezTo>
                  <a:pt x="17479" y="16610"/>
                  <a:pt x="17491" y="16991"/>
                  <a:pt x="17360" y="17289"/>
                </a:cubicBezTo>
                <a:cubicBezTo>
                  <a:pt x="16705" y="18610"/>
                  <a:pt x="16681" y="20003"/>
                  <a:pt x="16824" y="21432"/>
                </a:cubicBezTo>
                <a:cubicBezTo>
                  <a:pt x="16443" y="22718"/>
                  <a:pt x="17038" y="23921"/>
                  <a:pt x="17098" y="25159"/>
                </a:cubicBezTo>
                <a:cubicBezTo>
                  <a:pt x="17098" y="25337"/>
                  <a:pt x="17276" y="25421"/>
                  <a:pt x="17455" y="25480"/>
                </a:cubicBezTo>
                <a:cubicBezTo>
                  <a:pt x="17383" y="26302"/>
                  <a:pt x="17300" y="27123"/>
                  <a:pt x="17872" y="27826"/>
                </a:cubicBezTo>
                <a:cubicBezTo>
                  <a:pt x="17919" y="28421"/>
                  <a:pt x="18038" y="28969"/>
                  <a:pt x="18455" y="29397"/>
                </a:cubicBezTo>
                <a:cubicBezTo>
                  <a:pt x="18503" y="29457"/>
                  <a:pt x="18562" y="29528"/>
                  <a:pt x="18634" y="29576"/>
                </a:cubicBezTo>
                <a:cubicBezTo>
                  <a:pt x="19098" y="30874"/>
                  <a:pt x="19788" y="32029"/>
                  <a:pt x="20896" y="32898"/>
                </a:cubicBezTo>
                <a:cubicBezTo>
                  <a:pt x="21479" y="34041"/>
                  <a:pt x="22491" y="34850"/>
                  <a:pt x="23313" y="35803"/>
                </a:cubicBezTo>
                <a:cubicBezTo>
                  <a:pt x="23503" y="36279"/>
                  <a:pt x="23956" y="36494"/>
                  <a:pt x="24313" y="36815"/>
                </a:cubicBezTo>
                <a:cubicBezTo>
                  <a:pt x="24980" y="37803"/>
                  <a:pt x="25575" y="38875"/>
                  <a:pt x="26611" y="39565"/>
                </a:cubicBezTo>
                <a:cubicBezTo>
                  <a:pt x="26754" y="39827"/>
                  <a:pt x="27135" y="39923"/>
                  <a:pt x="27170" y="40292"/>
                </a:cubicBezTo>
                <a:cubicBezTo>
                  <a:pt x="26396" y="40899"/>
                  <a:pt x="25706" y="41601"/>
                  <a:pt x="25027" y="42328"/>
                </a:cubicBezTo>
                <a:cubicBezTo>
                  <a:pt x="24762" y="42615"/>
                  <a:pt x="24496" y="42759"/>
                  <a:pt x="24245" y="42759"/>
                </a:cubicBezTo>
                <a:cubicBezTo>
                  <a:pt x="23945" y="42759"/>
                  <a:pt x="23665" y="42552"/>
                  <a:pt x="23432" y="42137"/>
                </a:cubicBezTo>
                <a:cubicBezTo>
                  <a:pt x="23217" y="41768"/>
                  <a:pt x="23063" y="41351"/>
                  <a:pt x="22920" y="40935"/>
                </a:cubicBezTo>
                <a:cubicBezTo>
                  <a:pt x="22741" y="40411"/>
                  <a:pt x="22491" y="39982"/>
                  <a:pt x="21920" y="39815"/>
                </a:cubicBezTo>
                <a:cubicBezTo>
                  <a:pt x="21884" y="38625"/>
                  <a:pt x="21324" y="37708"/>
                  <a:pt x="20396" y="37005"/>
                </a:cubicBezTo>
                <a:cubicBezTo>
                  <a:pt x="20277" y="36494"/>
                  <a:pt x="19812" y="36255"/>
                  <a:pt x="19491" y="35934"/>
                </a:cubicBezTo>
                <a:cubicBezTo>
                  <a:pt x="19146" y="35601"/>
                  <a:pt x="18634" y="35351"/>
                  <a:pt x="18455" y="34946"/>
                </a:cubicBezTo>
                <a:cubicBezTo>
                  <a:pt x="17741" y="33457"/>
                  <a:pt x="16490" y="32362"/>
                  <a:pt x="15645" y="30957"/>
                </a:cubicBezTo>
                <a:cubicBezTo>
                  <a:pt x="15371" y="30529"/>
                  <a:pt x="15300" y="29969"/>
                  <a:pt x="14776" y="29695"/>
                </a:cubicBezTo>
                <a:cubicBezTo>
                  <a:pt x="14443" y="28897"/>
                  <a:pt x="14157" y="28040"/>
                  <a:pt x="13526" y="27409"/>
                </a:cubicBezTo>
                <a:cubicBezTo>
                  <a:pt x="12930" y="25385"/>
                  <a:pt x="11918" y="23492"/>
                  <a:pt x="11502" y="21396"/>
                </a:cubicBezTo>
                <a:cubicBezTo>
                  <a:pt x="11383" y="20753"/>
                  <a:pt x="11264" y="20111"/>
                  <a:pt x="11180" y="19456"/>
                </a:cubicBezTo>
                <a:cubicBezTo>
                  <a:pt x="11122" y="19082"/>
                  <a:pt x="10949" y="18801"/>
                  <a:pt x="10539" y="18801"/>
                </a:cubicBezTo>
                <a:cubicBezTo>
                  <a:pt x="10531" y="18801"/>
                  <a:pt x="10522" y="18801"/>
                  <a:pt x="10513" y="18801"/>
                </a:cubicBezTo>
                <a:cubicBezTo>
                  <a:pt x="10097" y="18813"/>
                  <a:pt x="9716" y="18932"/>
                  <a:pt x="9621" y="19396"/>
                </a:cubicBezTo>
                <a:cubicBezTo>
                  <a:pt x="9561" y="19646"/>
                  <a:pt x="9537" y="19908"/>
                  <a:pt x="9525" y="20170"/>
                </a:cubicBezTo>
                <a:cubicBezTo>
                  <a:pt x="9501" y="20956"/>
                  <a:pt x="9466" y="21730"/>
                  <a:pt x="9442" y="22528"/>
                </a:cubicBezTo>
                <a:cubicBezTo>
                  <a:pt x="9347" y="25206"/>
                  <a:pt x="10037" y="27742"/>
                  <a:pt x="10704" y="30302"/>
                </a:cubicBezTo>
                <a:cubicBezTo>
                  <a:pt x="10752" y="31160"/>
                  <a:pt x="11002" y="31933"/>
                  <a:pt x="11656" y="32505"/>
                </a:cubicBezTo>
                <a:cubicBezTo>
                  <a:pt x="11787" y="33196"/>
                  <a:pt x="12109" y="33803"/>
                  <a:pt x="12478" y="34386"/>
                </a:cubicBezTo>
                <a:cubicBezTo>
                  <a:pt x="12549" y="34553"/>
                  <a:pt x="12609" y="34696"/>
                  <a:pt x="12680" y="34862"/>
                </a:cubicBezTo>
                <a:cubicBezTo>
                  <a:pt x="12549" y="35208"/>
                  <a:pt x="12669" y="35446"/>
                  <a:pt x="12978" y="35589"/>
                </a:cubicBezTo>
                <a:cubicBezTo>
                  <a:pt x="13633" y="37375"/>
                  <a:pt x="14252" y="39196"/>
                  <a:pt x="15859" y="40411"/>
                </a:cubicBezTo>
                <a:lnTo>
                  <a:pt x="15871" y="40423"/>
                </a:lnTo>
                <a:cubicBezTo>
                  <a:pt x="16086" y="40696"/>
                  <a:pt x="16074" y="41161"/>
                  <a:pt x="16526" y="41244"/>
                </a:cubicBezTo>
                <a:cubicBezTo>
                  <a:pt x="17550" y="42542"/>
                  <a:pt x="18717" y="43661"/>
                  <a:pt x="20336" y="44161"/>
                </a:cubicBezTo>
                <a:cubicBezTo>
                  <a:pt x="20396" y="44292"/>
                  <a:pt x="20491" y="44352"/>
                  <a:pt x="20646" y="44352"/>
                </a:cubicBezTo>
                <a:cubicBezTo>
                  <a:pt x="20782" y="44560"/>
                  <a:pt x="20959" y="44651"/>
                  <a:pt x="21168" y="44651"/>
                </a:cubicBezTo>
                <a:cubicBezTo>
                  <a:pt x="21233" y="44651"/>
                  <a:pt x="21301" y="44642"/>
                  <a:pt x="21372" y="44625"/>
                </a:cubicBezTo>
                <a:cubicBezTo>
                  <a:pt x="22324" y="45209"/>
                  <a:pt x="22324" y="45209"/>
                  <a:pt x="21705" y="46042"/>
                </a:cubicBezTo>
                <a:cubicBezTo>
                  <a:pt x="21586" y="46197"/>
                  <a:pt x="21396" y="46316"/>
                  <a:pt x="21408" y="46554"/>
                </a:cubicBezTo>
                <a:cubicBezTo>
                  <a:pt x="20384" y="47566"/>
                  <a:pt x="19669" y="48805"/>
                  <a:pt x="18812" y="49948"/>
                </a:cubicBezTo>
                <a:cubicBezTo>
                  <a:pt x="18726" y="49980"/>
                  <a:pt x="18650" y="49994"/>
                  <a:pt x="18583" y="49994"/>
                </a:cubicBezTo>
                <a:cubicBezTo>
                  <a:pt x="18284" y="49994"/>
                  <a:pt x="18165" y="49703"/>
                  <a:pt x="18038" y="49459"/>
                </a:cubicBezTo>
                <a:cubicBezTo>
                  <a:pt x="17741" y="48876"/>
                  <a:pt x="17455" y="48281"/>
                  <a:pt x="17014" y="47840"/>
                </a:cubicBezTo>
                <a:cubicBezTo>
                  <a:pt x="15967" y="46792"/>
                  <a:pt x="15050" y="45661"/>
                  <a:pt x="14169" y="44506"/>
                </a:cubicBezTo>
                <a:cubicBezTo>
                  <a:pt x="14085" y="44102"/>
                  <a:pt x="13931" y="43744"/>
                  <a:pt x="13550" y="43542"/>
                </a:cubicBezTo>
                <a:cubicBezTo>
                  <a:pt x="13561" y="43459"/>
                  <a:pt x="13514" y="43411"/>
                  <a:pt x="13442" y="43387"/>
                </a:cubicBezTo>
                <a:cubicBezTo>
                  <a:pt x="13335" y="43113"/>
                  <a:pt x="13276" y="42816"/>
                  <a:pt x="12895" y="42768"/>
                </a:cubicBezTo>
                <a:cubicBezTo>
                  <a:pt x="12680" y="42256"/>
                  <a:pt x="12383" y="41816"/>
                  <a:pt x="12002" y="41447"/>
                </a:cubicBezTo>
                <a:cubicBezTo>
                  <a:pt x="11787" y="40744"/>
                  <a:pt x="11347" y="40196"/>
                  <a:pt x="10930" y="39613"/>
                </a:cubicBezTo>
                <a:cubicBezTo>
                  <a:pt x="10871" y="39422"/>
                  <a:pt x="10811" y="39208"/>
                  <a:pt x="10549" y="39161"/>
                </a:cubicBezTo>
                <a:lnTo>
                  <a:pt x="9525" y="37065"/>
                </a:lnTo>
                <a:cubicBezTo>
                  <a:pt x="9323" y="36315"/>
                  <a:pt x="8763" y="35851"/>
                  <a:pt x="8251" y="35339"/>
                </a:cubicBezTo>
                <a:cubicBezTo>
                  <a:pt x="8051" y="34879"/>
                  <a:pt x="8026" y="34267"/>
                  <a:pt x="7319" y="34267"/>
                </a:cubicBezTo>
                <a:cubicBezTo>
                  <a:pt x="7313" y="34267"/>
                  <a:pt x="7306" y="34267"/>
                  <a:pt x="7299" y="34267"/>
                </a:cubicBezTo>
                <a:lnTo>
                  <a:pt x="7275" y="34267"/>
                </a:lnTo>
                <a:cubicBezTo>
                  <a:pt x="7208" y="34259"/>
                  <a:pt x="7141" y="34255"/>
                  <a:pt x="7076" y="34255"/>
                </a:cubicBezTo>
                <a:cubicBezTo>
                  <a:pt x="6555" y="34255"/>
                  <a:pt x="6123" y="34510"/>
                  <a:pt x="6049" y="35029"/>
                </a:cubicBezTo>
                <a:cubicBezTo>
                  <a:pt x="5953" y="35577"/>
                  <a:pt x="5930" y="36243"/>
                  <a:pt x="6489" y="36660"/>
                </a:cubicBezTo>
                <a:cubicBezTo>
                  <a:pt x="7156" y="37898"/>
                  <a:pt x="7442" y="39280"/>
                  <a:pt x="7870" y="40589"/>
                </a:cubicBezTo>
                <a:cubicBezTo>
                  <a:pt x="8525" y="42030"/>
                  <a:pt x="9180" y="43459"/>
                  <a:pt x="9835" y="44911"/>
                </a:cubicBezTo>
                <a:cubicBezTo>
                  <a:pt x="9811" y="45209"/>
                  <a:pt x="9894" y="45471"/>
                  <a:pt x="10037" y="45745"/>
                </a:cubicBezTo>
                <a:cubicBezTo>
                  <a:pt x="10513" y="46697"/>
                  <a:pt x="11204" y="47483"/>
                  <a:pt x="11835" y="48316"/>
                </a:cubicBezTo>
                <a:cubicBezTo>
                  <a:pt x="12371" y="49174"/>
                  <a:pt x="12811" y="50114"/>
                  <a:pt x="13669" y="50733"/>
                </a:cubicBezTo>
                <a:cubicBezTo>
                  <a:pt x="14347" y="51233"/>
                  <a:pt x="14955" y="51876"/>
                  <a:pt x="15824" y="52103"/>
                </a:cubicBezTo>
                <a:cubicBezTo>
                  <a:pt x="16109" y="52174"/>
                  <a:pt x="16264" y="52365"/>
                  <a:pt x="16205" y="52674"/>
                </a:cubicBezTo>
                <a:cubicBezTo>
                  <a:pt x="15788" y="53007"/>
                  <a:pt x="15538" y="53472"/>
                  <a:pt x="15336" y="53948"/>
                </a:cubicBezTo>
                <a:cubicBezTo>
                  <a:pt x="15121" y="54019"/>
                  <a:pt x="14955" y="54127"/>
                  <a:pt x="14835" y="54317"/>
                </a:cubicBezTo>
                <a:cubicBezTo>
                  <a:pt x="14395" y="54984"/>
                  <a:pt x="13883" y="55615"/>
                  <a:pt x="13466" y="56282"/>
                </a:cubicBezTo>
                <a:cubicBezTo>
                  <a:pt x="13344" y="56490"/>
                  <a:pt x="13214" y="56577"/>
                  <a:pt x="13064" y="56577"/>
                </a:cubicBezTo>
                <a:cubicBezTo>
                  <a:pt x="12966" y="56577"/>
                  <a:pt x="12858" y="56539"/>
                  <a:pt x="12740" y="56472"/>
                </a:cubicBezTo>
                <a:cubicBezTo>
                  <a:pt x="12014" y="54674"/>
                  <a:pt x="11014" y="53019"/>
                  <a:pt x="10002" y="51388"/>
                </a:cubicBezTo>
                <a:cubicBezTo>
                  <a:pt x="9680" y="50555"/>
                  <a:pt x="9085" y="49864"/>
                  <a:pt x="8668" y="49090"/>
                </a:cubicBezTo>
                <a:cubicBezTo>
                  <a:pt x="8156" y="47435"/>
                  <a:pt x="6834" y="46388"/>
                  <a:pt x="5811" y="45114"/>
                </a:cubicBezTo>
                <a:cubicBezTo>
                  <a:pt x="5637" y="44903"/>
                  <a:pt x="5383" y="44777"/>
                  <a:pt x="5107" y="44777"/>
                </a:cubicBezTo>
                <a:cubicBezTo>
                  <a:pt x="4948" y="44777"/>
                  <a:pt x="4782" y="44819"/>
                  <a:pt x="4620" y="44911"/>
                </a:cubicBezTo>
                <a:cubicBezTo>
                  <a:pt x="3858" y="45316"/>
                  <a:pt x="3346" y="45995"/>
                  <a:pt x="3548" y="46661"/>
                </a:cubicBezTo>
                <a:cubicBezTo>
                  <a:pt x="3941" y="48019"/>
                  <a:pt x="4453" y="49364"/>
                  <a:pt x="5108" y="50626"/>
                </a:cubicBezTo>
                <a:cubicBezTo>
                  <a:pt x="5132" y="50698"/>
                  <a:pt x="5168" y="50793"/>
                  <a:pt x="5215" y="50864"/>
                </a:cubicBezTo>
                <a:cubicBezTo>
                  <a:pt x="5358" y="51329"/>
                  <a:pt x="5513" y="51769"/>
                  <a:pt x="5953" y="52043"/>
                </a:cubicBezTo>
                <a:cubicBezTo>
                  <a:pt x="6263" y="52603"/>
                  <a:pt x="6180" y="53317"/>
                  <a:pt x="6561" y="53853"/>
                </a:cubicBezTo>
                <a:cubicBezTo>
                  <a:pt x="7204" y="54746"/>
                  <a:pt x="7716" y="55734"/>
                  <a:pt x="8227" y="56698"/>
                </a:cubicBezTo>
                <a:lnTo>
                  <a:pt x="8370" y="56925"/>
                </a:lnTo>
                <a:cubicBezTo>
                  <a:pt x="8406" y="56996"/>
                  <a:pt x="8442" y="57079"/>
                  <a:pt x="8489" y="57163"/>
                </a:cubicBezTo>
                <a:cubicBezTo>
                  <a:pt x="8728" y="57960"/>
                  <a:pt x="9478" y="58294"/>
                  <a:pt x="10002" y="58842"/>
                </a:cubicBezTo>
                <a:cubicBezTo>
                  <a:pt x="10371" y="59246"/>
                  <a:pt x="11073" y="59330"/>
                  <a:pt x="11252" y="59901"/>
                </a:cubicBezTo>
                <a:cubicBezTo>
                  <a:pt x="11442" y="60508"/>
                  <a:pt x="10597" y="60770"/>
                  <a:pt x="10609" y="61366"/>
                </a:cubicBezTo>
                <a:cubicBezTo>
                  <a:pt x="10406" y="61818"/>
                  <a:pt x="10061" y="62163"/>
                  <a:pt x="9692" y="62461"/>
                </a:cubicBezTo>
                <a:cubicBezTo>
                  <a:pt x="8930" y="61759"/>
                  <a:pt x="8501" y="60699"/>
                  <a:pt x="7370" y="60461"/>
                </a:cubicBezTo>
                <a:cubicBezTo>
                  <a:pt x="6787" y="59246"/>
                  <a:pt x="5787" y="58496"/>
                  <a:pt x="4584" y="57960"/>
                </a:cubicBezTo>
                <a:cubicBezTo>
                  <a:pt x="4423" y="57889"/>
                  <a:pt x="4268" y="57860"/>
                  <a:pt x="4117" y="57860"/>
                </a:cubicBezTo>
                <a:cubicBezTo>
                  <a:pt x="3668" y="57860"/>
                  <a:pt x="3262" y="58118"/>
                  <a:pt x="2870" y="58270"/>
                </a:cubicBezTo>
                <a:cubicBezTo>
                  <a:pt x="2560" y="58389"/>
                  <a:pt x="2477" y="59080"/>
                  <a:pt x="2691" y="59330"/>
                </a:cubicBezTo>
                <a:cubicBezTo>
                  <a:pt x="3322" y="60020"/>
                  <a:pt x="3370" y="61104"/>
                  <a:pt x="4287" y="61532"/>
                </a:cubicBezTo>
                <a:cubicBezTo>
                  <a:pt x="4620" y="61949"/>
                  <a:pt x="5001" y="62282"/>
                  <a:pt x="5525" y="62437"/>
                </a:cubicBezTo>
                <a:cubicBezTo>
                  <a:pt x="5811" y="62913"/>
                  <a:pt x="6120" y="63378"/>
                  <a:pt x="6644" y="63628"/>
                </a:cubicBezTo>
                <a:cubicBezTo>
                  <a:pt x="6846" y="63985"/>
                  <a:pt x="7061" y="64342"/>
                  <a:pt x="7501" y="64461"/>
                </a:cubicBezTo>
                <a:lnTo>
                  <a:pt x="7489" y="64461"/>
                </a:lnTo>
                <a:cubicBezTo>
                  <a:pt x="7716" y="65033"/>
                  <a:pt x="8382" y="65330"/>
                  <a:pt x="8466" y="65985"/>
                </a:cubicBezTo>
                <a:cubicBezTo>
                  <a:pt x="7787" y="67176"/>
                  <a:pt x="7335" y="68450"/>
                  <a:pt x="6977" y="69760"/>
                </a:cubicBezTo>
                <a:cubicBezTo>
                  <a:pt x="6838" y="69874"/>
                  <a:pt x="6728" y="69920"/>
                  <a:pt x="6637" y="69920"/>
                </a:cubicBezTo>
                <a:cubicBezTo>
                  <a:pt x="6332" y="69920"/>
                  <a:pt x="6240" y="69413"/>
                  <a:pt x="5965" y="69331"/>
                </a:cubicBezTo>
                <a:cubicBezTo>
                  <a:pt x="5572" y="68486"/>
                  <a:pt x="4798" y="68033"/>
                  <a:pt x="4084" y="67521"/>
                </a:cubicBezTo>
                <a:cubicBezTo>
                  <a:pt x="3941" y="67409"/>
                  <a:pt x="3805" y="67351"/>
                  <a:pt x="3678" y="67351"/>
                </a:cubicBezTo>
                <a:cubicBezTo>
                  <a:pt x="3509" y="67351"/>
                  <a:pt x="3356" y="67453"/>
                  <a:pt x="3227" y="67664"/>
                </a:cubicBezTo>
                <a:cubicBezTo>
                  <a:pt x="3155" y="67664"/>
                  <a:pt x="3084" y="67700"/>
                  <a:pt x="3024" y="67724"/>
                </a:cubicBezTo>
                <a:cubicBezTo>
                  <a:pt x="2953" y="67545"/>
                  <a:pt x="2417" y="67497"/>
                  <a:pt x="2774" y="67235"/>
                </a:cubicBezTo>
                <a:cubicBezTo>
                  <a:pt x="3072" y="67009"/>
                  <a:pt x="3108" y="66985"/>
                  <a:pt x="2810" y="66759"/>
                </a:cubicBezTo>
                <a:cubicBezTo>
                  <a:pt x="2512" y="66519"/>
                  <a:pt x="2207" y="66318"/>
                  <a:pt x="1831" y="66318"/>
                </a:cubicBezTo>
                <a:cubicBezTo>
                  <a:pt x="1741" y="66318"/>
                  <a:pt x="1647" y="66329"/>
                  <a:pt x="1548" y="66354"/>
                </a:cubicBezTo>
                <a:cubicBezTo>
                  <a:pt x="1417" y="66271"/>
                  <a:pt x="1239" y="66188"/>
                  <a:pt x="1131" y="66069"/>
                </a:cubicBezTo>
                <a:cubicBezTo>
                  <a:pt x="972" y="65887"/>
                  <a:pt x="807" y="65802"/>
                  <a:pt x="657" y="65802"/>
                </a:cubicBezTo>
                <a:cubicBezTo>
                  <a:pt x="483" y="65802"/>
                  <a:pt x="329" y="65917"/>
                  <a:pt x="226" y="66128"/>
                </a:cubicBezTo>
                <a:cubicBezTo>
                  <a:pt x="0" y="66581"/>
                  <a:pt x="524" y="66604"/>
                  <a:pt x="762" y="66783"/>
                </a:cubicBezTo>
                <a:cubicBezTo>
                  <a:pt x="1381" y="67223"/>
                  <a:pt x="1977" y="67664"/>
                  <a:pt x="2727" y="67890"/>
                </a:cubicBezTo>
                <a:cubicBezTo>
                  <a:pt x="2751" y="68176"/>
                  <a:pt x="2965" y="68307"/>
                  <a:pt x="3155" y="68486"/>
                </a:cubicBezTo>
                <a:cubicBezTo>
                  <a:pt x="3929" y="69152"/>
                  <a:pt x="4715" y="69819"/>
                  <a:pt x="5453" y="70533"/>
                </a:cubicBezTo>
                <a:cubicBezTo>
                  <a:pt x="5870" y="70938"/>
                  <a:pt x="6382" y="71331"/>
                  <a:pt x="6430" y="71986"/>
                </a:cubicBezTo>
                <a:cubicBezTo>
                  <a:pt x="6311" y="72784"/>
                  <a:pt x="6180" y="73605"/>
                  <a:pt x="6061" y="74403"/>
                </a:cubicBezTo>
                <a:cubicBezTo>
                  <a:pt x="5751" y="75272"/>
                  <a:pt x="5775" y="76177"/>
                  <a:pt x="5727" y="77070"/>
                </a:cubicBezTo>
                <a:cubicBezTo>
                  <a:pt x="5608" y="77189"/>
                  <a:pt x="5584" y="77308"/>
                  <a:pt x="5668" y="77463"/>
                </a:cubicBezTo>
                <a:cubicBezTo>
                  <a:pt x="5668" y="77534"/>
                  <a:pt x="5668" y="77606"/>
                  <a:pt x="5703" y="77677"/>
                </a:cubicBezTo>
                <a:cubicBezTo>
                  <a:pt x="5525" y="78546"/>
                  <a:pt x="5608" y="79404"/>
                  <a:pt x="5751" y="80261"/>
                </a:cubicBezTo>
                <a:cubicBezTo>
                  <a:pt x="5842" y="80561"/>
                  <a:pt x="5933" y="80854"/>
                  <a:pt x="6209" y="80854"/>
                </a:cubicBezTo>
                <a:cubicBezTo>
                  <a:pt x="6295" y="80854"/>
                  <a:pt x="6398" y="80826"/>
                  <a:pt x="6525" y="80761"/>
                </a:cubicBezTo>
                <a:cubicBezTo>
                  <a:pt x="6739" y="80678"/>
                  <a:pt x="6846" y="80535"/>
                  <a:pt x="6823" y="80273"/>
                </a:cubicBezTo>
                <a:cubicBezTo>
                  <a:pt x="6787" y="79761"/>
                  <a:pt x="6799" y="79249"/>
                  <a:pt x="6787" y="78725"/>
                </a:cubicBezTo>
                <a:cubicBezTo>
                  <a:pt x="6906" y="78618"/>
                  <a:pt x="6918" y="78499"/>
                  <a:pt x="6894" y="78368"/>
                </a:cubicBezTo>
                <a:cubicBezTo>
                  <a:pt x="7037" y="77796"/>
                  <a:pt x="7144" y="77237"/>
                  <a:pt x="7073" y="76641"/>
                </a:cubicBezTo>
                <a:lnTo>
                  <a:pt x="7061" y="76641"/>
                </a:lnTo>
                <a:cubicBezTo>
                  <a:pt x="7180" y="76534"/>
                  <a:pt x="7204" y="76403"/>
                  <a:pt x="7156" y="76248"/>
                </a:cubicBezTo>
                <a:cubicBezTo>
                  <a:pt x="7299" y="75796"/>
                  <a:pt x="7442" y="75344"/>
                  <a:pt x="7573" y="74879"/>
                </a:cubicBezTo>
                <a:cubicBezTo>
                  <a:pt x="7656" y="74641"/>
                  <a:pt x="7656" y="74332"/>
                  <a:pt x="7989" y="74320"/>
                </a:cubicBezTo>
                <a:cubicBezTo>
                  <a:pt x="7996" y="74319"/>
                  <a:pt x="8003" y="74319"/>
                  <a:pt x="8010" y="74319"/>
                </a:cubicBezTo>
                <a:cubicBezTo>
                  <a:pt x="8259" y="74319"/>
                  <a:pt x="8396" y="74527"/>
                  <a:pt x="8466" y="74724"/>
                </a:cubicBezTo>
                <a:cubicBezTo>
                  <a:pt x="8847" y="75594"/>
                  <a:pt x="9632" y="76058"/>
                  <a:pt x="10406" y="76367"/>
                </a:cubicBezTo>
                <a:cubicBezTo>
                  <a:pt x="11645" y="76879"/>
                  <a:pt x="12954" y="77189"/>
                  <a:pt x="14228" y="77582"/>
                </a:cubicBezTo>
                <a:cubicBezTo>
                  <a:pt x="15538" y="78118"/>
                  <a:pt x="16895" y="78570"/>
                  <a:pt x="18312" y="78570"/>
                </a:cubicBezTo>
                <a:cubicBezTo>
                  <a:pt x="19503" y="78570"/>
                  <a:pt x="20634" y="78749"/>
                  <a:pt x="21777" y="79011"/>
                </a:cubicBezTo>
                <a:cubicBezTo>
                  <a:pt x="22234" y="79107"/>
                  <a:pt x="22690" y="79321"/>
                  <a:pt x="23166" y="79321"/>
                </a:cubicBezTo>
                <a:cubicBezTo>
                  <a:pt x="23335" y="79321"/>
                  <a:pt x="23507" y="79294"/>
                  <a:pt x="23682" y="79225"/>
                </a:cubicBezTo>
                <a:cubicBezTo>
                  <a:pt x="24182" y="79558"/>
                  <a:pt x="24753" y="79606"/>
                  <a:pt x="25337" y="79665"/>
                </a:cubicBezTo>
                <a:cubicBezTo>
                  <a:pt x="25403" y="79732"/>
                  <a:pt x="25480" y="79780"/>
                  <a:pt x="25573" y="79780"/>
                </a:cubicBezTo>
                <a:cubicBezTo>
                  <a:pt x="25614" y="79780"/>
                  <a:pt x="25658" y="79771"/>
                  <a:pt x="25706" y="79749"/>
                </a:cubicBezTo>
                <a:cubicBezTo>
                  <a:pt x="25736" y="79767"/>
                  <a:pt x="25765" y="79776"/>
                  <a:pt x="25795" y="79776"/>
                </a:cubicBezTo>
                <a:cubicBezTo>
                  <a:pt x="25825" y="79776"/>
                  <a:pt x="25855" y="79767"/>
                  <a:pt x="25884" y="79749"/>
                </a:cubicBezTo>
                <a:cubicBezTo>
                  <a:pt x="26265" y="80035"/>
                  <a:pt x="26730" y="79975"/>
                  <a:pt x="27182" y="80023"/>
                </a:cubicBezTo>
                <a:cubicBezTo>
                  <a:pt x="27385" y="80225"/>
                  <a:pt x="27658" y="80225"/>
                  <a:pt x="27920" y="80237"/>
                </a:cubicBezTo>
                <a:cubicBezTo>
                  <a:pt x="28563" y="80797"/>
                  <a:pt x="29409" y="80630"/>
                  <a:pt x="30135" y="80856"/>
                </a:cubicBezTo>
                <a:cubicBezTo>
                  <a:pt x="31171" y="81167"/>
                  <a:pt x="32236" y="81301"/>
                  <a:pt x="33309" y="81301"/>
                </a:cubicBezTo>
                <a:cubicBezTo>
                  <a:pt x="34086" y="81301"/>
                  <a:pt x="34868" y="81231"/>
                  <a:pt x="35648" y="81106"/>
                </a:cubicBezTo>
                <a:cubicBezTo>
                  <a:pt x="35826" y="81070"/>
                  <a:pt x="36017" y="81059"/>
                  <a:pt x="36052" y="80868"/>
                </a:cubicBezTo>
                <a:cubicBezTo>
                  <a:pt x="36088" y="80630"/>
                  <a:pt x="35933" y="80451"/>
                  <a:pt x="35719" y="80380"/>
                </a:cubicBezTo>
                <a:cubicBezTo>
                  <a:pt x="35433" y="80261"/>
                  <a:pt x="35159" y="80142"/>
                  <a:pt x="34862" y="80118"/>
                </a:cubicBezTo>
                <a:cubicBezTo>
                  <a:pt x="33516" y="80023"/>
                  <a:pt x="32457" y="79261"/>
                  <a:pt x="31314" y="78689"/>
                </a:cubicBezTo>
                <a:cubicBezTo>
                  <a:pt x="31103" y="78584"/>
                  <a:pt x="30901" y="78469"/>
                  <a:pt x="30676" y="78469"/>
                </a:cubicBezTo>
                <a:cubicBezTo>
                  <a:pt x="30647" y="78469"/>
                  <a:pt x="30617" y="78471"/>
                  <a:pt x="30587" y="78475"/>
                </a:cubicBezTo>
                <a:cubicBezTo>
                  <a:pt x="30552" y="78392"/>
                  <a:pt x="30492" y="78356"/>
                  <a:pt x="30421" y="78332"/>
                </a:cubicBezTo>
                <a:lnTo>
                  <a:pt x="30159" y="78118"/>
                </a:lnTo>
                <a:cubicBezTo>
                  <a:pt x="29778" y="77761"/>
                  <a:pt x="29456" y="77368"/>
                  <a:pt x="28921" y="77249"/>
                </a:cubicBezTo>
                <a:cubicBezTo>
                  <a:pt x="28623" y="77054"/>
                  <a:pt x="28347" y="76771"/>
                  <a:pt x="27945" y="76771"/>
                </a:cubicBezTo>
                <a:cubicBezTo>
                  <a:pt x="27929" y="76771"/>
                  <a:pt x="27913" y="76771"/>
                  <a:pt x="27897" y="76772"/>
                </a:cubicBezTo>
                <a:cubicBezTo>
                  <a:pt x="27325" y="76237"/>
                  <a:pt x="26766" y="75736"/>
                  <a:pt x="25956" y="75594"/>
                </a:cubicBezTo>
                <a:cubicBezTo>
                  <a:pt x="25789" y="75355"/>
                  <a:pt x="25527" y="75320"/>
                  <a:pt x="25289" y="75213"/>
                </a:cubicBezTo>
                <a:cubicBezTo>
                  <a:pt x="23039" y="74201"/>
                  <a:pt x="20705" y="73486"/>
                  <a:pt x="18312" y="72915"/>
                </a:cubicBezTo>
                <a:cubicBezTo>
                  <a:pt x="18207" y="72841"/>
                  <a:pt x="18100" y="72818"/>
                  <a:pt x="17990" y="72818"/>
                </a:cubicBezTo>
                <a:cubicBezTo>
                  <a:pt x="17888" y="72818"/>
                  <a:pt x="17785" y="72838"/>
                  <a:pt x="17681" y="72855"/>
                </a:cubicBezTo>
                <a:cubicBezTo>
                  <a:pt x="17610" y="72778"/>
                  <a:pt x="17529" y="72748"/>
                  <a:pt x="17444" y="72748"/>
                </a:cubicBezTo>
                <a:cubicBezTo>
                  <a:pt x="17360" y="72748"/>
                  <a:pt x="17270" y="72778"/>
                  <a:pt x="17181" y="72819"/>
                </a:cubicBezTo>
                <a:cubicBezTo>
                  <a:pt x="17027" y="72666"/>
                  <a:pt x="16863" y="72589"/>
                  <a:pt x="16680" y="72589"/>
                </a:cubicBezTo>
                <a:cubicBezTo>
                  <a:pt x="16594" y="72589"/>
                  <a:pt x="16503" y="72606"/>
                  <a:pt x="16407" y="72641"/>
                </a:cubicBezTo>
                <a:lnTo>
                  <a:pt x="16383" y="72641"/>
                </a:lnTo>
                <a:cubicBezTo>
                  <a:pt x="16292" y="72556"/>
                  <a:pt x="16198" y="72520"/>
                  <a:pt x="16102" y="72520"/>
                </a:cubicBezTo>
                <a:cubicBezTo>
                  <a:pt x="16010" y="72520"/>
                  <a:pt x="15917" y="72553"/>
                  <a:pt x="15824" y="72605"/>
                </a:cubicBezTo>
                <a:cubicBezTo>
                  <a:pt x="15776" y="72581"/>
                  <a:pt x="15734" y="72569"/>
                  <a:pt x="15694" y="72569"/>
                </a:cubicBezTo>
                <a:cubicBezTo>
                  <a:pt x="15654" y="72569"/>
                  <a:pt x="15615" y="72581"/>
                  <a:pt x="15574" y="72605"/>
                </a:cubicBezTo>
                <a:cubicBezTo>
                  <a:pt x="15512" y="72536"/>
                  <a:pt x="15441" y="72502"/>
                  <a:pt x="15367" y="72502"/>
                </a:cubicBezTo>
                <a:cubicBezTo>
                  <a:pt x="15325" y="72502"/>
                  <a:pt x="15283" y="72512"/>
                  <a:pt x="15240" y="72534"/>
                </a:cubicBezTo>
                <a:cubicBezTo>
                  <a:pt x="14012" y="72323"/>
                  <a:pt x="12773" y="72232"/>
                  <a:pt x="11525" y="72232"/>
                </a:cubicBezTo>
                <a:cubicBezTo>
                  <a:pt x="10452" y="72232"/>
                  <a:pt x="9372" y="72299"/>
                  <a:pt x="8287" y="72415"/>
                </a:cubicBezTo>
                <a:cubicBezTo>
                  <a:pt x="8430" y="70676"/>
                  <a:pt x="9287" y="69271"/>
                  <a:pt x="9799" y="67771"/>
                </a:cubicBezTo>
                <a:cubicBezTo>
                  <a:pt x="10037" y="67426"/>
                  <a:pt x="10037" y="66926"/>
                  <a:pt x="10478" y="66723"/>
                </a:cubicBezTo>
                <a:cubicBezTo>
                  <a:pt x="10573" y="66759"/>
                  <a:pt x="10656" y="66759"/>
                  <a:pt x="10728" y="66807"/>
                </a:cubicBezTo>
                <a:cubicBezTo>
                  <a:pt x="11895" y="67426"/>
                  <a:pt x="12835" y="68450"/>
                  <a:pt x="14169" y="68783"/>
                </a:cubicBezTo>
                <a:cubicBezTo>
                  <a:pt x="14240" y="68914"/>
                  <a:pt x="14383" y="68974"/>
                  <a:pt x="14526" y="68974"/>
                </a:cubicBezTo>
                <a:cubicBezTo>
                  <a:pt x="15538" y="69748"/>
                  <a:pt x="16776" y="69938"/>
                  <a:pt x="17955" y="70295"/>
                </a:cubicBezTo>
                <a:cubicBezTo>
                  <a:pt x="18026" y="70418"/>
                  <a:pt x="18124" y="70479"/>
                  <a:pt x="18248" y="70479"/>
                </a:cubicBezTo>
                <a:cubicBezTo>
                  <a:pt x="18269" y="70479"/>
                  <a:pt x="18290" y="70477"/>
                  <a:pt x="18312" y="70474"/>
                </a:cubicBezTo>
                <a:cubicBezTo>
                  <a:pt x="18693" y="70795"/>
                  <a:pt x="19205" y="70831"/>
                  <a:pt x="19634" y="71010"/>
                </a:cubicBezTo>
                <a:cubicBezTo>
                  <a:pt x="21241" y="71510"/>
                  <a:pt x="22789" y="72176"/>
                  <a:pt x="24480" y="72367"/>
                </a:cubicBezTo>
                <a:cubicBezTo>
                  <a:pt x="25753" y="73022"/>
                  <a:pt x="27135" y="72855"/>
                  <a:pt x="28468" y="72938"/>
                </a:cubicBezTo>
                <a:cubicBezTo>
                  <a:pt x="28691" y="73046"/>
                  <a:pt x="28908" y="73159"/>
                  <a:pt x="29148" y="73159"/>
                </a:cubicBezTo>
                <a:cubicBezTo>
                  <a:pt x="29228" y="73159"/>
                  <a:pt x="29310" y="73147"/>
                  <a:pt x="29397" y="73117"/>
                </a:cubicBezTo>
                <a:cubicBezTo>
                  <a:pt x="29397" y="73081"/>
                  <a:pt x="29409" y="73058"/>
                  <a:pt x="29409" y="73010"/>
                </a:cubicBezTo>
                <a:cubicBezTo>
                  <a:pt x="29409" y="73010"/>
                  <a:pt x="29421" y="73010"/>
                  <a:pt x="29421" y="73022"/>
                </a:cubicBezTo>
                <a:lnTo>
                  <a:pt x="29397" y="73117"/>
                </a:lnTo>
                <a:cubicBezTo>
                  <a:pt x="29477" y="73188"/>
                  <a:pt x="29563" y="73226"/>
                  <a:pt x="29661" y="73226"/>
                </a:cubicBezTo>
                <a:cubicBezTo>
                  <a:pt x="29694" y="73226"/>
                  <a:pt x="29729" y="73221"/>
                  <a:pt x="29766" y="73212"/>
                </a:cubicBezTo>
                <a:cubicBezTo>
                  <a:pt x="30044" y="73447"/>
                  <a:pt x="30354" y="73492"/>
                  <a:pt x="30668" y="73492"/>
                </a:cubicBezTo>
                <a:cubicBezTo>
                  <a:pt x="30864" y="73492"/>
                  <a:pt x="31062" y="73474"/>
                  <a:pt x="31254" y="73474"/>
                </a:cubicBezTo>
                <a:cubicBezTo>
                  <a:pt x="31340" y="73544"/>
                  <a:pt x="31429" y="73570"/>
                  <a:pt x="31519" y="73570"/>
                </a:cubicBezTo>
                <a:cubicBezTo>
                  <a:pt x="31628" y="73570"/>
                  <a:pt x="31739" y="73532"/>
                  <a:pt x="31849" y="73486"/>
                </a:cubicBezTo>
                <a:cubicBezTo>
                  <a:pt x="31935" y="73535"/>
                  <a:pt x="32024" y="73554"/>
                  <a:pt x="32113" y="73554"/>
                </a:cubicBezTo>
                <a:cubicBezTo>
                  <a:pt x="32220" y="73554"/>
                  <a:pt x="32328" y="73525"/>
                  <a:pt x="32433" y="73486"/>
                </a:cubicBezTo>
                <a:lnTo>
                  <a:pt x="32457" y="73486"/>
                </a:lnTo>
                <a:cubicBezTo>
                  <a:pt x="32548" y="73528"/>
                  <a:pt x="32636" y="73544"/>
                  <a:pt x="32720" y="73544"/>
                </a:cubicBezTo>
                <a:cubicBezTo>
                  <a:pt x="32997" y="73544"/>
                  <a:pt x="33243" y="73368"/>
                  <a:pt x="33516" y="73331"/>
                </a:cubicBezTo>
                <a:cubicBezTo>
                  <a:pt x="33752" y="73397"/>
                  <a:pt x="33983" y="73424"/>
                  <a:pt x="34212" y="73424"/>
                </a:cubicBezTo>
                <a:cubicBezTo>
                  <a:pt x="34898" y="73424"/>
                  <a:pt x="35561" y="73183"/>
                  <a:pt x="36231" y="73022"/>
                </a:cubicBezTo>
                <a:cubicBezTo>
                  <a:pt x="36314" y="72998"/>
                  <a:pt x="36386" y="72962"/>
                  <a:pt x="36481" y="72938"/>
                </a:cubicBezTo>
                <a:cubicBezTo>
                  <a:pt x="36535" y="72988"/>
                  <a:pt x="36585" y="73012"/>
                  <a:pt x="36628" y="73012"/>
                </a:cubicBezTo>
                <a:cubicBezTo>
                  <a:pt x="36697" y="73012"/>
                  <a:pt x="36749" y="72949"/>
                  <a:pt x="36779" y="72831"/>
                </a:cubicBezTo>
                <a:cubicBezTo>
                  <a:pt x="36850" y="72831"/>
                  <a:pt x="36910" y="72819"/>
                  <a:pt x="36981" y="72784"/>
                </a:cubicBezTo>
                <a:cubicBezTo>
                  <a:pt x="37041" y="72818"/>
                  <a:pt x="37099" y="72835"/>
                  <a:pt x="37152" y="72835"/>
                </a:cubicBezTo>
                <a:cubicBezTo>
                  <a:pt x="37248" y="72835"/>
                  <a:pt x="37328" y="72779"/>
                  <a:pt x="37374" y="72665"/>
                </a:cubicBezTo>
                <a:cubicBezTo>
                  <a:pt x="37434" y="72546"/>
                  <a:pt x="37338" y="72427"/>
                  <a:pt x="37219" y="72379"/>
                </a:cubicBezTo>
                <a:cubicBezTo>
                  <a:pt x="37071" y="72313"/>
                  <a:pt x="36916" y="72264"/>
                  <a:pt x="36753" y="72264"/>
                </a:cubicBezTo>
                <a:cubicBezTo>
                  <a:pt x="36680" y="72264"/>
                  <a:pt x="36605" y="72274"/>
                  <a:pt x="36529" y="72296"/>
                </a:cubicBezTo>
                <a:cubicBezTo>
                  <a:pt x="36326" y="72069"/>
                  <a:pt x="36076" y="72069"/>
                  <a:pt x="35826" y="72069"/>
                </a:cubicBezTo>
                <a:cubicBezTo>
                  <a:pt x="35731" y="71879"/>
                  <a:pt x="35600" y="71724"/>
                  <a:pt x="35398" y="71665"/>
                </a:cubicBezTo>
                <a:cubicBezTo>
                  <a:pt x="34897" y="71236"/>
                  <a:pt x="34266" y="71188"/>
                  <a:pt x="33671" y="70986"/>
                </a:cubicBezTo>
                <a:cubicBezTo>
                  <a:pt x="33338" y="70807"/>
                  <a:pt x="33028" y="70593"/>
                  <a:pt x="32635" y="70557"/>
                </a:cubicBezTo>
                <a:cubicBezTo>
                  <a:pt x="32574" y="70424"/>
                  <a:pt x="32468" y="70388"/>
                  <a:pt x="32342" y="70388"/>
                </a:cubicBezTo>
                <a:cubicBezTo>
                  <a:pt x="32321" y="70388"/>
                  <a:pt x="32300" y="70389"/>
                  <a:pt x="32278" y="70391"/>
                </a:cubicBezTo>
                <a:cubicBezTo>
                  <a:pt x="32195" y="70236"/>
                  <a:pt x="32123" y="69986"/>
                  <a:pt x="32016" y="69974"/>
                </a:cubicBezTo>
                <a:cubicBezTo>
                  <a:pt x="31254" y="69879"/>
                  <a:pt x="30659" y="69402"/>
                  <a:pt x="29980" y="69152"/>
                </a:cubicBezTo>
                <a:cubicBezTo>
                  <a:pt x="29659" y="68783"/>
                  <a:pt x="29278" y="68545"/>
                  <a:pt x="28813" y="68366"/>
                </a:cubicBezTo>
                <a:cubicBezTo>
                  <a:pt x="27682" y="67938"/>
                  <a:pt x="26587" y="67414"/>
                  <a:pt x="25456" y="66997"/>
                </a:cubicBezTo>
                <a:cubicBezTo>
                  <a:pt x="25087" y="66865"/>
                  <a:pt x="24831" y="66417"/>
                  <a:pt x="24419" y="66417"/>
                </a:cubicBezTo>
                <a:cubicBezTo>
                  <a:pt x="24313" y="66417"/>
                  <a:pt x="24195" y="66447"/>
                  <a:pt x="24063" y="66521"/>
                </a:cubicBezTo>
                <a:cubicBezTo>
                  <a:pt x="22372" y="65449"/>
                  <a:pt x="20479" y="64854"/>
                  <a:pt x="18550" y="64378"/>
                </a:cubicBezTo>
                <a:cubicBezTo>
                  <a:pt x="18432" y="64349"/>
                  <a:pt x="18295" y="64317"/>
                  <a:pt x="18160" y="64317"/>
                </a:cubicBezTo>
                <a:cubicBezTo>
                  <a:pt x="17955" y="64317"/>
                  <a:pt x="17755" y="64391"/>
                  <a:pt x="17633" y="64664"/>
                </a:cubicBezTo>
                <a:cubicBezTo>
                  <a:pt x="17565" y="64460"/>
                  <a:pt x="17454" y="64245"/>
                  <a:pt x="17239" y="64245"/>
                </a:cubicBezTo>
                <a:cubicBezTo>
                  <a:pt x="17228" y="64245"/>
                  <a:pt x="17216" y="64246"/>
                  <a:pt x="17205" y="64247"/>
                </a:cubicBezTo>
                <a:cubicBezTo>
                  <a:pt x="17027" y="64265"/>
                  <a:pt x="16849" y="64273"/>
                  <a:pt x="16673" y="64273"/>
                </a:cubicBezTo>
                <a:cubicBezTo>
                  <a:pt x="15647" y="64273"/>
                  <a:pt x="14638" y="64015"/>
                  <a:pt x="13609" y="64015"/>
                </a:cubicBezTo>
                <a:cubicBezTo>
                  <a:pt x="13522" y="64015"/>
                  <a:pt x="13435" y="64017"/>
                  <a:pt x="13347" y="64021"/>
                </a:cubicBezTo>
                <a:cubicBezTo>
                  <a:pt x="13213" y="64027"/>
                  <a:pt x="13090" y="64031"/>
                  <a:pt x="12977" y="64031"/>
                </a:cubicBezTo>
                <a:cubicBezTo>
                  <a:pt x="11822" y="64031"/>
                  <a:pt x="11731" y="63673"/>
                  <a:pt x="12371" y="62437"/>
                </a:cubicBezTo>
                <a:cubicBezTo>
                  <a:pt x="12859" y="62187"/>
                  <a:pt x="12692" y="61604"/>
                  <a:pt x="12990" y="61270"/>
                </a:cubicBezTo>
                <a:cubicBezTo>
                  <a:pt x="13073" y="61211"/>
                  <a:pt x="13145" y="61163"/>
                  <a:pt x="13204" y="61104"/>
                </a:cubicBezTo>
                <a:cubicBezTo>
                  <a:pt x="13351" y="60673"/>
                  <a:pt x="13590" y="60492"/>
                  <a:pt x="13937" y="60492"/>
                </a:cubicBezTo>
                <a:cubicBezTo>
                  <a:pt x="14070" y="60492"/>
                  <a:pt x="14218" y="60518"/>
                  <a:pt x="14383" y="60568"/>
                </a:cubicBezTo>
                <a:cubicBezTo>
                  <a:pt x="15181" y="60806"/>
                  <a:pt x="15943" y="61175"/>
                  <a:pt x="16598" y="61639"/>
                </a:cubicBezTo>
                <a:cubicBezTo>
                  <a:pt x="17907" y="62532"/>
                  <a:pt x="19288" y="62973"/>
                  <a:pt x="20848" y="63068"/>
                </a:cubicBezTo>
                <a:cubicBezTo>
                  <a:pt x="21334" y="63437"/>
                  <a:pt x="21872" y="63475"/>
                  <a:pt x="22418" y="63475"/>
                </a:cubicBezTo>
                <a:cubicBezTo>
                  <a:pt x="22559" y="63475"/>
                  <a:pt x="22701" y="63472"/>
                  <a:pt x="22843" y="63472"/>
                </a:cubicBezTo>
                <a:cubicBezTo>
                  <a:pt x="22984" y="63472"/>
                  <a:pt x="23125" y="63475"/>
                  <a:pt x="23265" y="63485"/>
                </a:cubicBezTo>
                <a:cubicBezTo>
                  <a:pt x="24837" y="63985"/>
                  <a:pt x="26504" y="63747"/>
                  <a:pt x="28111" y="63973"/>
                </a:cubicBezTo>
                <a:cubicBezTo>
                  <a:pt x="28210" y="64042"/>
                  <a:pt x="28318" y="64071"/>
                  <a:pt x="28431" y="64071"/>
                </a:cubicBezTo>
                <a:cubicBezTo>
                  <a:pt x="28494" y="64071"/>
                  <a:pt x="28558" y="64062"/>
                  <a:pt x="28623" y="64045"/>
                </a:cubicBezTo>
                <a:cubicBezTo>
                  <a:pt x="28714" y="64126"/>
                  <a:pt x="28811" y="64180"/>
                  <a:pt x="28926" y="64180"/>
                </a:cubicBezTo>
                <a:cubicBezTo>
                  <a:pt x="28962" y="64180"/>
                  <a:pt x="29000" y="64175"/>
                  <a:pt x="29040" y="64164"/>
                </a:cubicBezTo>
                <a:lnTo>
                  <a:pt x="29040" y="64187"/>
                </a:lnTo>
                <a:cubicBezTo>
                  <a:pt x="29802" y="64616"/>
                  <a:pt x="30647" y="64461"/>
                  <a:pt x="31445" y="64568"/>
                </a:cubicBezTo>
                <a:cubicBezTo>
                  <a:pt x="32147" y="64985"/>
                  <a:pt x="32957" y="64866"/>
                  <a:pt x="33707" y="64985"/>
                </a:cubicBezTo>
                <a:cubicBezTo>
                  <a:pt x="34659" y="65259"/>
                  <a:pt x="35636" y="65414"/>
                  <a:pt x="36624" y="65473"/>
                </a:cubicBezTo>
                <a:cubicBezTo>
                  <a:pt x="37695" y="65533"/>
                  <a:pt x="38791" y="65628"/>
                  <a:pt x="39862" y="65676"/>
                </a:cubicBezTo>
                <a:cubicBezTo>
                  <a:pt x="40551" y="65705"/>
                  <a:pt x="41251" y="65769"/>
                  <a:pt x="41952" y="65769"/>
                </a:cubicBezTo>
                <a:cubicBezTo>
                  <a:pt x="42668" y="65769"/>
                  <a:pt x="43385" y="65702"/>
                  <a:pt x="44089" y="65461"/>
                </a:cubicBezTo>
                <a:cubicBezTo>
                  <a:pt x="44181" y="65531"/>
                  <a:pt x="44274" y="65557"/>
                  <a:pt x="44369" y="65557"/>
                </a:cubicBezTo>
                <a:cubicBezTo>
                  <a:pt x="44483" y="65557"/>
                  <a:pt x="44597" y="65519"/>
                  <a:pt x="44708" y="65473"/>
                </a:cubicBezTo>
                <a:cubicBezTo>
                  <a:pt x="44799" y="65536"/>
                  <a:pt x="44886" y="65560"/>
                  <a:pt x="44970" y="65560"/>
                </a:cubicBezTo>
                <a:cubicBezTo>
                  <a:pt x="45172" y="65560"/>
                  <a:pt x="45357" y="65422"/>
                  <a:pt x="45542" y="65354"/>
                </a:cubicBezTo>
                <a:lnTo>
                  <a:pt x="45637" y="65378"/>
                </a:lnTo>
                <a:lnTo>
                  <a:pt x="45720" y="65330"/>
                </a:lnTo>
                <a:cubicBezTo>
                  <a:pt x="45794" y="65396"/>
                  <a:pt x="45871" y="65431"/>
                  <a:pt x="45957" y="65431"/>
                </a:cubicBezTo>
                <a:cubicBezTo>
                  <a:pt x="46010" y="65431"/>
                  <a:pt x="46066" y="65417"/>
                  <a:pt x="46125" y="65390"/>
                </a:cubicBezTo>
                <a:cubicBezTo>
                  <a:pt x="46149" y="65398"/>
                  <a:pt x="46173" y="65402"/>
                  <a:pt x="46196" y="65402"/>
                </a:cubicBezTo>
                <a:cubicBezTo>
                  <a:pt x="46243" y="65402"/>
                  <a:pt x="46288" y="65386"/>
                  <a:pt x="46327" y="65354"/>
                </a:cubicBezTo>
                <a:cubicBezTo>
                  <a:pt x="46511" y="65417"/>
                  <a:pt x="46695" y="65459"/>
                  <a:pt x="46882" y="65459"/>
                </a:cubicBezTo>
                <a:cubicBezTo>
                  <a:pt x="47120" y="65459"/>
                  <a:pt x="47365" y="65391"/>
                  <a:pt x="47625" y="65211"/>
                </a:cubicBezTo>
                <a:cubicBezTo>
                  <a:pt x="46947" y="64664"/>
                  <a:pt x="46197" y="64390"/>
                  <a:pt x="45458" y="64092"/>
                </a:cubicBezTo>
                <a:cubicBezTo>
                  <a:pt x="44577" y="63735"/>
                  <a:pt x="43613" y="63723"/>
                  <a:pt x="42720" y="63449"/>
                </a:cubicBezTo>
                <a:cubicBezTo>
                  <a:pt x="42517" y="63152"/>
                  <a:pt x="42279" y="62937"/>
                  <a:pt x="41922" y="62842"/>
                </a:cubicBezTo>
                <a:cubicBezTo>
                  <a:pt x="40112" y="62401"/>
                  <a:pt x="38291" y="61949"/>
                  <a:pt x="36493" y="61509"/>
                </a:cubicBezTo>
                <a:cubicBezTo>
                  <a:pt x="36098" y="61216"/>
                  <a:pt x="35668" y="61153"/>
                  <a:pt x="35226" y="61153"/>
                </a:cubicBezTo>
                <a:cubicBezTo>
                  <a:pt x="34948" y="61153"/>
                  <a:pt x="34666" y="61178"/>
                  <a:pt x="34386" y="61187"/>
                </a:cubicBezTo>
                <a:cubicBezTo>
                  <a:pt x="34231" y="61116"/>
                  <a:pt x="34100" y="61044"/>
                  <a:pt x="33945" y="60985"/>
                </a:cubicBezTo>
                <a:cubicBezTo>
                  <a:pt x="33312" y="60701"/>
                  <a:pt x="32669" y="60467"/>
                  <a:pt x="31991" y="60467"/>
                </a:cubicBezTo>
                <a:cubicBezTo>
                  <a:pt x="31674" y="60467"/>
                  <a:pt x="31350" y="60518"/>
                  <a:pt x="31016" y="60639"/>
                </a:cubicBezTo>
                <a:cubicBezTo>
                  <a:pt x="30762" y="60380"/>
                  <a:pt x="30492" y="60304"/>
                  <a:pt x="30217" y="60304"/>
                </a:cubicBezTo>
                <a:cubicBezTo>
                  <a:pt x="29821" y="60304"/>
                  <a:pt x="29411" y="60463"/>
                  <a:pt x="29016" y="60463"/>
                </a:cubicBezTo>
                <a:cubicBezTo>
                  <a:pt x="28992" y="60463"/>
                  <a:pt x="28968" y="60462"/>
                  <a:pt x="28944" y="60461"/>
                </a:cubicBezTo>
                <a:cubicBezTo>
                  <a:pt x="28075" y="59961"/>
                  <a:pt x="27075" y="60044"/>
                  <a:pt x="26123" y="59913"/>
                </a:cubicBezTo>
                <a:cubicBezTo>
                  <a:pt x="25658" y="59520"/>
                  <a:pt x="25063" y="59544"/>
                  <a:pt x="24527" y="59437"/>
                </a:cubicBezTo>
                <a:cubicBezTo>
                  <a:pt x="23110" y="59187"/>
                  <a:pt x="21741" y="58687"/>
                  <a:pt x="20312" y="58532"/>
                </a:cubicBezTo>
                <a:cubicBezTo>
                  <a:pt x="20169" y="58449"/>
                  <a:pt x="20015" y="58365"/>
                  <a:pt x="19872" y="58294"/>
                </a:cubicBezTo>
                <a:cubicBezTo>
                  <a:pt x="18491" y="57937"/>
                  <a:pt x="17038" y="57889"/>
                  <a:pt x="15693" y="57401"/>
                </a:cubicBezTo>
                <a:cubicBezTo>
                  <a:pt x="15597" y="57377"/>
                  <a:pt x="15526" y="57341"/>
                  <a:pt x="15455" y="57294"/>
                </a:cubicBezTo>
                <a:cubicBezTo>
                  <a:pt x="15490" y="57079"/>
                  <a:pt x="15645" y="56901"/>
                  <a:pt x="15776" y="56734"/>
                </a:cubicBezTo>
                <a:cubicBezTo>
                  <a:pt x="16205" y="56198"/>
                  <a:pt x="16681" y="55710"/>
                  <a:pt x="16955" y="55067"/>
                </a:cubicBezTo>
                <a:cubicBezTo>
                  <a:pt x="17145" y="54829"/>
                  <a:pt x="17336" y="54615"/>
                  <a:pt x="17514" y="54377"/>
                </a:cubicBezTo>
                <a:cubicBezTo>
                  <a:pt x="17768" y="54048"/>
                  <a:pt x="17885" y="53892"/>
                  <a:pt x="18012" y="53892"/>
                </a:cubicBezTo>
                <a:cubicBezTo>
                  <a:pt x="18148" y="53892"/>
                  <a:pt x="18296" y="54069"/>
                  <a:pt x="18634" y="54400"/>
                </a:cubicBezTo>
                <a:cubicBezTo>
                  <a:pt x="19241" y="55008"/>
                  <a:pt x="19646" y="55924"/>
                  <a:pt x="20539" y="56198"/>
                </a:cubicBezTo>
                <a:lnTo>
                  <a:pt x="20550" y="56222"/>
                </a:lnTo>
                <a:cubicBezTo>
                  <a:pt x="20646" y="56294"/>
                  <a:pt x="20753" y="56365"/>
                  <a:pt x="20872" y="56413"/>
                </a:cubicBezTo>
                <a:lnTo>
                  <a:pt x="21051" y="56460"/>
                </a:lnTo>
                <a:cubicBezTo>
                  <a:pt x="21767" y="57096"/>
                  <a:pt x="22505" y="57652"/>
                  <a:pt x="23538" y="57652"/>
                </a:cubicBezTo>
                <a:cubicBezTo>
                  <a:pt x="23570" y="57652"/>
                  <a:pt x="23602" y="57652"/>
                  <a:pt x="23634" y="57651"/>
                </a:cubicBezTo>
                <a:cubicBezTo>
                  <a:pt x="24146" y="58080"/>
                  <a:pt x="24801" y="58139"/>
                  <a:pt x="25408" y="58306"/>
                </a:cubicBezTo>
                <a:cubicBezTo>
                  <a:pt x="26432" y="58663"/>
                  <a:pt x="27420" y="59151"/>
                  <a:pt x="28528" y="59163"/>
                </a:cubicBezTo>
                <a:cubicBezTo>
                  <a:pt x="29456" y="59175"/>
                  <a:pt x="30349" y="59353"/>
                  <a:pt x="31230" y="59592"/>
                </a:cubicBezTo>
                <a:cubicBezTo>
                  <a:pt x="31456" y="59658"/>
                  <a:pt x="31688" y="59772"/>
                  <a:pt x="31929" y="59772"/>
                </a:cubicBezTo>
                <a:cubicBezTo>
                  <a:pt x="32032" y="59772"/>
                  <a:pt x="32136" y="59752"/>
                  <a:pt x="32242" y="59699"/>
                </a:cubicBezTo>
                <a:cubicBezTo>
                  <a:pt x="32623" y="59865"/>
                  <a:pt x="33016" y="60032"/>
                  <a:pt x="33409" y="60187"/>
                </a:cubicBezTo>
                <a:cubicBezTo>
                  <a:pt x="33525" y="60173"/>
                  <a:pt x="33640" y="60167"/>
                  <a:pt x="33755" y="60167"/>
                </a:cubicBezTo>
                <a:cubicBezTo>
                  <a:pt x="34311" y="60167"/>
                  <a:pt x="34854" y="60306"/>
                  <a:pt x="35398" y="60306"/>
                </a:cubicBezTo>
                <a:cubicBezTo>
                  <a:pt x="36376" y="60472"/>
                  <a:pt x="37355" y="60551"/>
                  <a:pt x="38334" y="60551"/>
                </a:cubicBezTo>
                <a:cubicBezTo>
                  <a:pt x="39748" y="60551"/>
                  <a:pt x="41163" y="60385"/>
                  <a:pt x="42577" y="60068"/>
                </a:cubicBezTo>
                <a:cubicBezTo>
                  <a:pt x="40041" y="58639"/>
                  <a:pt x="37338" y="57627"/>
                  <a:pt x="34695" y="56520"/>
                </a:cubicBezTo>
                <a:cubicBezTo>
                  <a:pt x="33993" y="56139"/>
                  <a:pt x="33314" y="55758"/>
                  <a:pt x="32540" y="55579"/>
                </a:cubicBezTo>
                <a:cubicBezTo>
                  <a:pt x="31790" y="55067"/>
                  <a:pt x="30945" y="54817"/>
                  <a:pt x="30123" y="54508"/>
                </a:cubicBezTo>
                <a:cubicBezTo>
                  <a:pt x="29814" y="54281"/>
                  <a:pt x="29480" y="54115"/>
                  <a:pt x="29099" y="54103"/>
                </a:cubicBezTo>
                <a:cubicBezTo>
                  <a:pt x="28385" y="53877"/>
                  <a:pt x="27837" y="53281"/>
                  <a:pt x="27039" y="53281"/>
                </a:cubicBezTo>
                <a:cubicBezTo>
                  <a:pt x="26665" y="53052"/>
                  <a:pt x="26354" y="52660"/>
                  <a:pt x="25868" y="52660"/>
                </a:cubicBezTo>
                <a:cubicBezTo>
                  <a:pt x="25798" y="52660"/>
                  <a:pt x="25724" y="52668"/>
                  <a:pt x="25646" y="52686"/>
                </a:cubicBezTo>
                <a:cubicBezTo>
                  <a:pt x="24777" y="52257"/>
                  <a:pt x="23884" y="51876"/>
                  <a:pt x="22956" y="51614"/>
                </a:cubicBezTo>
                <a:cubicBezTo>
                  <a:pt x="22712" y="51347"/>
                  <a:pt x="22424" y="51245"/>
                  <a:pt x="22111" y="51245"/>
                </a:cubicBezTo>
                <a:cubicBezTo>
                  <a:pt x="21965" y="51245"/>
                  <a:pt x="21813" y="51267"/>
                  <a:pt x="21658" y="51305"/>
                </a:cubicBezTo>
                <a:cubicBezTo>
                  <a:pt x="21548" y="51218"/>
                  <a:pt x="21433" y="51196"/>
                  <a:pt x="21318" y="51196"/>
                </a:cubicBezTo>
                <a:cubicBezTo>
                  <a:pt x="21195" y="51196"/>
                  <a:pt x="21072" y="51222"/>
                  <a:pt x="20955" y="51222"/>
                </a:cubicBezTo>
                <a:cubicBezTo>
                  <a:pt x="20550" y="51222"/>
                  <a:pt x="20491" y="50995"/>
                  <a:pt x="20539" y="50662"/>
                </a:cubicBezTo>
                <a:cubicBezTo>
                  <a:pt x="20789" y="50579"/>
                  <a:pt x="21015" y="50448"/>
                  <a:pt x="21170" y="50221"/>
                </a:cubicBezTo>
                <a:cubicBezTo>
                  <a:pt x="22003" y="49043"/>
                  <a:pt x="22813" y="47888"/>
                  <a:pt x="23646" y="46709"/>
                </a:cubicBezTo>
                <a:cubicBezTo>
                  <a:pt x="24023" y="46433"/>
                  <a:pt x="24222" y="46288"/>
                  <a:pt x="24393" y="46288"/>
                </a:cubicBezTo>
                <a:cubicBezTo>
                  <a:pt x="24585" y="46288"/>
                  <a:pt x="24742" y="46469"/>
                  <a:pt x="25075" y="46852"/>
                </a:cubicBezTo>
                <a:cubicBezTo>
                  <a:pt x="25396" y="47209"/>
                  <a:pt x="25896" y="47423"/>
                  <a:pt x="26134" y="47769"/>
                </a:cubicBezTo>
                <a:cubicBezTo>
                  <a:pt x="27373" y="49519"/>
                  <a:pt x="29218" y="50293"/>
                  <a:pt x="31123" y="51007"/>
                </a:cubicBezTo>
                <a:cubicBezTo>
                  <a:pt x="31433" y="51067"/>
                  <a:pt x="31742" y="51114"/>
                  <a:pt x="32064" y="51174"/>
                </a:cubicBezTo>
                <a:cubicBezTo>
                  <a:pt x="32561" y="51416"/>
                  <a:pt x="33069" y="51603"/>
                  <a:pt x="33631" y="51603"/>
                </a:cubicBezTo>
                <a:cubicBezTo>
                  <a:pt x="33648" y="51603"/>
                  <a:pt x="33666" y="51603"/>
                  <a:pt x="33683" y="51603"/>
                </a:cubicBezTo>
                <a:cubicBezTo>
                  <a:pt x="33971" y="51819"/>
                  <a:pt x="34268" y="51921"/>
                  <a:pt x="34582" y="51921"/>
                </a:cubicBezTo>
                <a:cubicBezTo>
                  <a:pt x="34786" y="51921"/>
                  <a:pt x="34998" y="51878"/>
                  <a:pt x="35219" y="51793"/>
                </a:cubicBezTo>
                <a:cubicBezTo>
                  <a:pt x="35543" y="51852"/>
                  <a:pt x="35869" y="51872"/>
                  <a:pt x="36196" y="51872"/>
                </a:cubicBezTo>
                <a:cubicBezTo>
                  <a:pt x="36824" y="51872"/>
                  <a:pt x="37457" y="51800"/>
                  <a:pt x="38087" y="51800"/>
                </a:cubicBezTo>
                <a:cubicBezTo>
                  <a:pt x="38251" y="51800"/>
                  <a:pt x="38414" y="51805"/>
                  <a:pt x="38577" y="51817"/>
                </a:cubicBezTo>
                <a:cubicBezTo>
                  <a:pt x="38815" y="52019"/>
                  <a:pt x="39112" y="51900"/>
                  <a:pt x="39362" y="51995"/>
                </a:cubicBezTo>
                <a:cubicBezTo>
                  <a:pt x="39652" y="52110"/>
                  <a:pt x="39951" y="52161"/>
                  <a:pt x="40251" y="52161"/>
                </a:cubicBezTo>
                <a:cubicBezTo>
                  <a:pt x="40419" y="52161"/>
                  <a:pt x="40588" y="52145"/>
                  <a:pt x="40755" y="52114"/>
                </a:cubicBezTo>
                <a:cubicBezTo>
                  <a:pt x="40902" y="52087"/>
                  <a:pt x="41062" y="52034"/>
                  <a:pt x="41209" y="52034"/>
                </a:cubicBezTo>
                <a:cubicBezTo>
                  <a:pt x="41312" y="52034"/>
                  <a:pt x="41410" y="52060"/>
                  <a:pt x="41494" y="52138"/>
                </a:cubicBezTo>
                <a:cubicBezTo>
                  <a:pt x="41804" y="52433"/>
                  <a:pt x="42161" y="52475"/>
                  <a:pt x="42523" y="52475"/>
                </a:cubicBezTo>
                <a:cubicBezTo>
                  <a:pt x="42666" y="52475"/>
                  <a:pt x="42810" y="52469"/>
                  <a:pt x="42952" y="52469"/>
                </a:cubicBezTo>
                <a:cubicBezTo>
                  <a:pt x="43002" y="52469"/>
                  <a:pt x="43052" y="52470"/>
                  <a:pt x="43101" y="52472"/>
                </a:cubicBezTo>
                <a:cubicBezTo>
                  <a:pt x="43708" y="52484"/>
                  <a:pt x="44303" y="52484"/>
                  <a:pt x="44923" y="52543"/>
                </a:cubicBezTo>
                <a:cubicBezTo>
                  <a:pt x="45130" y="52561"/>
                  <a:pt x="45338" y="52570"/>
                  <a:pt x="45547" y="52570"/>
                </a:cubicBezTo>
                <a:cubicBezTo>
                  <a:pt x="46334" y="52570"/>
                  <a:pt x="47136" y="52434"/>
                  <a:pt x="47982" y="52067"/>
                </a:cubicBezTo>
                <a:cubicBezTo>
                  <a:pt x="46006" y="51245"/>
                  <a:pt x="44184" y="50507"/>
                  <a:pt x="42375" y="49745"/>
                </a:cubicBezTo>
                <a:cubicBezTo>
                  <a:pt x="42017" y="49531"/>
                  <a:pt x="41708" y="49221"/>
                  <a:pt x="41255" y="49197"/>
                </a:cubicBezTo>
                <a:cubicBezTo>
                  <a:pt x="41182" y="49116"/>
                  <a:pt x="41104" y="49074"/>
                  <a:pt x="41016" y="49074"/>
                </a:cubicBezTo>
                <a:cubicBezTo>
                  <a:pt x="40975" y="49074"/>
                  <a:pt x="40932" y="49083"/>
                  <a:pt x="40886" y="49102"/>
                </a:cubicBezTo>
                <a:lnTo>
                  <a:pt x="40874" y="49102"/>
                </a:lnTo>
                <a:cubicBezTo>
                  <a:pt x="40805" y="49053"/>
                  <a:pt x="40727" y="49028"/>
                  <a:pt x="40648" y="49028"/>
                </a:cubicBezTo>
                <a:cubicBezTo>
                  <a:pt x="40632" y="49028"/>
                  <a:pt x="40616" y="49029"/>
                  <a:pt x="40601" y="49031"/>
                </a:cubicBezTo>
                <a:cubicBezTo>
                  <a:pt x="39779" y="48662"/>
                  <a:pt x="39041" y="48138"/>
                  <a:pt x="38148" y="47923"/>
                </a:cubicBezTo>
                <a:cubicBezTo>
                  <a:pt x="37600" y="47376"/>
                  <a:pt x="36838" y="47185"/>
                  <a:pt x="36171" y="46840"/>
                </a:cubicBezTo>
                <a:cubicBezTo>
                  <a:pt x="35783" y="46641"/>
                  <a:pt x="35543" y="46145"/>
                  <a:pt x="35067" y="46145"/>
                </a:cubicBezTo>
                <a:cubicBezTo>
                  <a:pt x="35003" y="46145"/>
                  <a:pt x="34935" y="46154"/>
                  <a:pt x="34862" y="46173"/>
                </a:cubicBezTo>
                <a:cubicBezTo>
                  <a:pt x="34719" y="45721"/>
                  <a:pt x="34362" y="45590"/>
                  <a:pt x="33969" y="45530"/>
                </a:cubicBezTo>
                <a:cubicBezTo>
                  <a:pt x="32933" y="44911"/>
                  <a:pt x="31790" y="44554"/>
                  <a:pt x="30611" y="44316"/>
                </a:cubicBezTo>
                <a:cubicBezTo>
                  <a:pt x="30230" y="43971"/>
                  <a:pt x="29754" y="44054"/>
                  <a:pt x="29290" y="44018"/>
                </a:cubicBezTo>
                <a:cubicBezTo>
                  <a:pt x="29089" y="43998"/>
                  <a:pt x="28888" y="43992"/>
                  <a:pt x="28684" y="43992"/>
                </a:cubicBezTo>
                <a:cubicBezTo>
                  <a:pt x="28404" y="43992"/>
                  <a:pt x="28121" y="44003"/>
                  <a:pt x="27831" y="44003"/>
                </a:cubicBezTo>
                <a:cubicBezTo>
                  <a:pt x="27331" y="44003"/>
                  <a:pt x="26813" y="43971"/>
                  <a:pt x="26265" y="43792"/>
                </a:cubicBezTo>
                <a:cubicBezTo>
                  <a:pt x="27099" y="42971"/>
                  <a:pt x="27837" y="42244"/>
                  <a:pt x="28563" y="41530"/>
                </a:cubicBezTo>
                <a:cubicBezTo>
                  <a:pt x="29087" y="41399"/>
                  <a:pt x="29659" y="41494"/>
                  <a:pt x="30111" y="41113"/>
                </a:cubicBezTo>
                <a:cubicBezTo>
                  <a:pt x="30695" y="41173"/>
                  <a:pt x="31266" y="41220"/>
                  <a:pt x="31838" y="41280"/>
                </a:cubicBezTo>
                <a:cubicBezTo>
                  <a:pt x="31911" y="41385"/>
                  <a:pt x="32004" y="41462"/>
                  <a:pt x="32139" y="41462"/>
                </a:cubicBezTo>
                <a:cubicBezTo>
                  <a:pt x="32157" y="41462"/>
                  <a:pt x="32175" y="41461"/>
                  <a:pt x="32195" y="41458"/>
                </a:cubicBezTo>
                <a:cubicBezTo>
                  <a:pt x="32921" y="41792"/>
                  <a:pt x="33647" y="42125"/>
                  <a:pt x="34386" y="42470"/>
                </a:cubicBezTo>
                <a:cubicBezTo>
                  <a:pt x="34484" y="42561"/>
                  <a:pt x="34601" y="42594"/>
                  <a:pt x="34725" y="42594"/>
                </a:cubicBezTo>
                <a:cubicBezTo>
                  <a:pt x="34797" y="42594"/>
                  <a:pt x="34871" y="42583"/>
                  <a:pt x="34945" y="42566"/>
                </a:cubicBezTo>
                <a:cubicBezTo>
                  <a:pt x="36731" y="42923"/>
                  <a:pt x="38529" y="43280"/>
                  <a:pt x="40315" y="43625"/>
                </a:cubicBezTo>
                <a:cubicBezTo>
                  <a:pt x="40907" y="43796"/>
                  <a:pt x="41500" y="43868"/>
                  <a:pt x="42094" y="43868"/>
                </a:cubicBezTo>
                <a:cubicBezTo>
                  <a:pt x="42540" y="43868"/>
                  <a:pt x="42986" y="43828"/>
                  <a:pt x="43434" y="43756"/>
                </a:cubicBezTo>
                <a:cubicBezTo>
                  <a:pt x="43540" y="43812"/>
                  <a:pt x="43646" y="43833"/>
                  <a:pt x="43751" y="43833"/>
                </a:cubicBezTo>
                <a:cubicBezTo>
                  <a:pt x="43918" y="43833"/>
                  <a:pt x="44083" y="43779"/>
                  <a:pt x="44244" y="43721"/>
                </a:cubicBezTo>
                <a:cubicBezTo>
                  <a:pt x="44513" y="43810"/>
                  <a:pt x="44784" y="43842"/>
                  <a:pt x="45055" y="43842"/>
                </a:cubicBezTo>
                <a:cubicBezTo>
                  <a:pt x="45433" y="43842"/>
                  <a:pt x="45811" y="43781"/>
                  <a:pt x="46185" y="43733"/>
                </a:cubicBezTo>
                <a:cubicBezTo>
                  <a:pt x="47637" y="43518"/>
                  <a:pt x="49090" y="43256"/>
                  <a:pt x="50542" y="43006"/>
                </a:cubicBezTo>
                <a:cubicBezTo>
                  <a:pt x="50638" y="43041"/>
                  <a:pt x="50732" y="43056"/>
                  <a:pt x="50824" y="43056"/>
                </a:cubicBezTo>
                <a:cubicBezTo>
                  <a:pt x="51077" y="43056"/>
                  <a:pt x="51316" y="42947"/>
                  <a:pt x="51542" y="42851"/>
                </a:cubicBezTo>
                <a:cubicBezTo>
                  <a:pt x="53197" y="42149"/>
                  <a:pt x="54829" y="41458"/>
                  <a:pt x="56484" y="40768"/>
                </a:cubicBezTo>
                <a:cubicBezTo>
                  <a:pt x="56650" y="40696"/>
                  <a:pt x="56781" y="40601"/>
                  <a:pt x="56745" y="40363"/>
                </a:cubicBezTo>
                <a:cubicBezTo>
                  <a:pt x="56550" y="40224"/>
                  <a:pt x="56339" y="40166"/>
                  <a:pt x="56120" y="40166"/>
                </a:cubicBezTo>
                <a:cubicBezTo>
                  <a:pt x="55966" y="40166"/>
                  <a:pt x="55808" y="40195"/>
                  <a:pt x="55650" y="40244"/>
                </a:cubicBezTo>
                <a:cubicBezTo>
                  <a:pt x="55626" y="40240"/>
                  <a:pt x="55604" y="40237"/>
                  <a:pt x="55582" y="40237"/>
                </a:cubicBezTo>
                <a:cubicBezTo>
                  <a:pt x="55539" y="40237"/>
                  <a:pt x="55499" y="40248"/>
                  <a:pt x="55460" y="40280"/>
                </a:cubicBezTo>
                <a:cubicBezTo>
                  <a:pt x="55293" y="40200"/>
                  <a:pt x="55127" y="40177"/>
                  <a:pt x="54958" y="40177"/>
                </a:cubicBezTo>
                <a:cubicBezTo>
                  <a:pt x="54799" y="40177"/>
                  <a:pt x="54638" y="40197"/>
                  <a:pt x="54471" y="40208"/>
                </a:cubicBezTo>
                <a:lnTo>
                  <a:pt x="54459" y="40208"/>
                </a:lnTo>
                <a:cubicBezTo>
                  <a:pt x="54359" y="40077"/>
                  <a:pt x="54239" y="40031"/>
                  <a:pt x="54108" y="40031"/>
                </a:cubicBezTo>
                <a:cubicBezTo>
                  <a:pt x="54037" y="40031"/>
                  <a:pt x="53963" y="40044"/>
                  <a:pt x="53888" y="40065"/>
                </a:cubicBezTo>
                <a:cubicBezTo>
                  <a:pt x="53663" y="40081"/>
                  <a:pt x="53438" y="40088"/>
                  <a:pt x="53214" y="40088"/>
                </a:cubicBezTo>
                <a:cubicBezTo>
                  <a:pt x="51697" y="40088"/>
                  <a:pt x="50201" y="39773"/>
                  <a:pt x="48697" y="39649"/>
                </a:cubicBezTo>
                <a:cubicBezTo>
                  <a:pt x="47869" y="39595"/>
                  <a:pt x="47027" y="39377"/>
                  <a:pt x="46177" y="39377"/>
                </a:cubicBezTo>
                <a:cubicBezTo>
                  <a:pt x="45903" y="39377"/>
                  <a:pt x="45627" y="39400"/>
                  <a:pt x="45351" y="39458"/>
                </a:cubicBezTo>
                <a:cubicBezTo>
                  <a:pt x="45161" y="39331"/>
                  <a:pt x="44965" y="39262"/>
                  <a:pt x="44760" y="39262"/>
                </a:cubicBezTo>
                <a:cubicBezTo>
                  <a:pt x="44658" y="39262"/>
                  <a:pt x="44553" y="39280"/>
                  <a:pt x="44446" y="39315"/>
                </a:cubicBezTo>
                <a:cubicBezTo>
                  <a:pt x="44245" y="39189"/>
                  <a:pt x="44032" y="39093"/>
                  <a:pt x="43802" y="39093"/>
                </a:cubicBezTo>
                <a:cubicBezTo>
                  <a:pt x="43706" y="39093"/>
                  <a:pt x="43608" y="39110"/>
                  <a:pt x="43506" y="39149"/>
                </a:cubicBezTo>
                <a:cubicBezTo>
                  <a:pt x="43278" y="39016"/>
                  <a:pt x="43035" y="38913"/>
                  <a:pt x="42771" y="38913"/>
                </a:cubicBezTo>
                <a:cubicBezTo>
                  <a:pt x="42704" y="38913"/>
                  <a:pt x="42635" y="38920"/>
                  <a:pt x="42565" y="38934"/>
                </a:cubicBezTo>
                <a:cubicBezTo>
                  <a:pt x="40755" y="38851"/>
                  <a:pt x="38946" y="38756"/>
                  <a:pt x="37183" y="38256"/>
                </a:cubicBezTo>
                <a:cubicBezTo>
                  <a:pt x="37047" y="38220"/>
                  <a:pt x="36898" y="38190"/>
                  <a:pt x="36746" y="38190"/>
                </a:cubicBezTo>
                <a:cubicBezTo>
                  <a:pt x="36594" y="38190"/>
                  <a:pt x="36439" y="38220"/>
                  <a:pt x="36291" y="38303"/>
                </a:cubicBezTo>
                <a:cubicBezTo>
                  <a:pt x="35956" y="38268"/>
                  <a:pt x="35626" y="38201"/>
                  <a:pt x="35298" y="38201"/>
                </a:cubicBezTo>
                <a:cubicBezTo>
                  <a:pt x="35065" y="38201"/>
                  <a:pt x="34832" y="38235"/>
                  <a:pt x="34600" y="38339"/>
                </a:cubicBezTo>
                <a:cubicBezTo>
                  <a:pt x="34501" y="38326"/>
                  <a:pt x="34403" y="38321"/>
                  <a:pt x="34307" y="38321"/>
                </a:cubicBezTo>
                <a:cubicBezTo>
                  <a:pt x="33761" y="38321"/>
                  <a:pt x="33241" y="38496"/>
                  <a:pt x="32695" y="38577"/>
                </a:cubicBezTo>
                <a:cubicBezTo>
                  <a:pt x="32607" y="38546"/>
                  <a:pt x="32520" y="38534"/>
                  <a:pt x="32434" y="38534"/>
                </a:cubicBezTo>
                <a:cubicBezTo>
                  <a:pt x="32252" y="38534"/>
                  <a:pt x="32075" y="38588"/>
                  <a:pt x="31897" y="38637"/>
                </a:cubicBezTo>
                <a:lnTo>
                  <a:pt x="31897" y="38660"/>
                </a:lnTo>
                <a:cubicBezTo>
                  <a:pt x="31766" y="38660"/>
                  <a:pt x="31659" y="38601"/>
                  <a:pt x="31540" y="38565"/>
                </a:cubicBezTo>
                <a:lnTo>
                  <a:pt x="31528" y="38565"/>
                </a:lnTo>
                <a:cubicBezTo>
                  <a:pt x="31623" y="37887"/>
                  <a:pt x="32314" y="37565"/>
                  <a:pt x="32564" y="36970"/>
                </a:cubicBezTo>
                <a:cubicBezTo>
                  <a:pt x="33147" y="36791"/>
                  <a:pt x="33326" y="36172"/>
                  <a:pt x="33814" y="35886"/>
                </a:cubicBezTo>
                <a:cubicBezTo>
                  <a:pt x="34052" y="35755"/>
                  <a:pt x="34302" y="35624"/>
                  <a:pt x="34445" y="35351"/>
                </a:cubicBezTo>
                <a:cubicBezTo>
                  <a:pt x="34921" y="35362"/>
                  <a:pt x="35398" y="35410"/>
                  <a:pt x="35790" y="35660"/>
                </a:cubicBezTo>
                <a:cubicBezTo>
                  <a:pt x="36326" y="36005"/>
                  <a:pt x="36910" y="36053"/>
                  <a:pt x="37505" y="36053"/>
                </a:cubicBezTo>
                <a:cubicBezTo>
                  <a:pt x="37713" y="36324"/>
                  <a:pt x="37968" y="36485"/>
                  <a:pt x="38271" y="36485"/>
                </a:cubicBezTo>
                <a:cubicBezTo>
                  <a:pt x="38368" y="36485"/>
                  <a:pt x="38470" y="36469"/>
                  <a:pt x="38577" y="36434"/>
                </a:cubicBezTo>
                <a:cubicBezTo>
                  <a:pt x="38631" y="36473"/>
                  <a:pt x="38679" y="36489"/>
                  <a:pt x="38724" y="36489"/>
                </a:cubicBezTo>
                <a:cubicBezTo>
                  <a:pt x="38853" y="36489"/>
                  <a:pt x="38946" y="36356"/>
                  <a:pt x="39053" y="36303"/>
                </a:cubicBezTo>
                <a:cubicBezTo>
                  <a:pt x="39724" y="36517"/>
                  <a:pt x="40421" y="36609"/>
                  <a:pt x="41130" y="36609"/>
                </a:cubicBezTo>
                <a:cubicBezTo>
                  <a:pt x="41251" y="36609"/>
                  <a:pt x="41372" y="36606"/>
                  <a:pt x="41494" y="36601"/>
                </a:cubicBezTo>
                <a:cubicBezTo>
                  <a:pt x="41972" y="36677"/>
                  <a:pt x="42450" y="36727"/>
                  <a:pt x="42925" y="36727"/>
                </a:cubicBezTo>
                <a:cubicBezTo>
                  <a:pt x="43563" y="36727"/>
                  <a:pt x="44195" y="36637"/>
                  <a:pt x="44815" y="36398"/>
                </a:cubicBezTo>
                <a:cubicBezTo>
                  <a:pt x="44850" y="36400"/>
                  <a:pt x="44885" y="36401"/>
                  <a:pt x="44919" y="36401"/>
                </a:cubicBezTo>
                <a:cubicBezTo>
                  <a:pt x="45617" y="36401"/>
                  <a:pt x="46264" y="36068"/>
                  <a:pt x="46899" y="35886"/>
                </a:cubicBezTo>
                <a:cubicBezTo>
                  <a:pt x="48518" y="35422"/>
                  <a:pt x="50126" y="34850"/>
                  <a:pt x="51328" y="33565"/>
                </a:cubicBezTo>
                <a:cubicBezTo>
                  <a:pt x="51483" y="33493"/>
                  <a:pt x="51650" y="33422"/>
                  <a:pt x="51792" y="33362"/>
                </a:cubicBezTo>
                <a:cubicBezTo>
                  <a:pt x="51863" y="33383"/>
                  <a:pt x="51929" y="33392"/>
                  <a:pt x="51991" y="33392"/>
                </a:cubicBezTo>
                <a:cubicBezTo>
                  <a:pt x="52362" y="33392"/>
                  <a:pt x="52599" y="33066"/>
                  <a:pt x="52793" y="32862"/>
                </a:cubicBezTo>
                <a:cubicBezTo>
                  <a:pt x="53507" y="32053"/>
                  <a:pt x="54328" y="31350"/>
                  <a:pt x="55067" y="30564"/>
                </a:cubicBezTo>
                <a:cubicBezTo>
                  <a:pt x="55293" y="30326"/>
                  <a:pt x="55602" y="30100"/>
                  <a:pt x="55614" y="29695"/>
                </a:cubicBezTo>
                <a:lnTo>
                  <a:pt x="55793" y="29338"/>
                </a:lnTo>
                <a:cubicBezTo>
                  <a:pt x="56364" y="28981"/>
                  <a:pt x="56603" y="28362"/>
                  <a:pt x="57019" y="27885"/>
                </a:cubicBezTo>
                <a:cubicBezTo>
                  <a:pt x="57126" y="27766"/>
                  <a:pt x="57198" y="27564"/>
                  <a:pt x="57043" y="27421"/>
                </a:cubicBezTo>
                <a:cubicBezTo>
                  <a:pt x="56975" y="27347"/>
                  <a:pt x="56901" y="27314"/>
                  <a:pt x="56828" y="27314"/>
                </a:cubicBezTo>
                <a:cubicBezTo>
                  <a:pt x="56749" y="27314"/>
                  <a:pt x="56671" y="27353"/>
                  <a:pt x="56603" y="27421"/>
                </a:cubicBezTo>
                <a:cubicBezTo>
                  <a:pt x="56245" y="27766"/>
                  <a:pt x="55781" y="27897"/>
                  <a:pt x="55352" y="28088"/>
                </a:cubicBezTo>
                <a:cubicBezTo>
                  <a:pt x="53495" y="28909"/>
                  <a:pt x="51650" y="29743"/>
                  <a:pt x="49780" y="30564"/>
                </a:cubicBezTo>
                <a:cubicBezTo>
                  <a:pt x="49221" y="30767"/>
                  <a:pt x="48637" y="30957"/>
                  <a:pt x="48078" y="31171"/>
                </a:cubicBezTo>
                <a:cubicBezTo>
                  <a:pt x="47760" y="31109"/>
                  <a:pt x="47448" y="31083"/>
                  <a:pt x="47139" y="31083"/>
                </a:cubicBezTo>
                <a:cubicBezTo>
                  <a:pt x="45792" y="31083"/>
                  <a:pt x="44516" y="31589"/>
                  <a:pt x="43208" y="31850"/>
                </a:cubicBezTo>
                <a:cubicBezTo>
                  <a:pt x="42451" y="32009"/>
                  <a:pt x="41678" y="32080"/>
                  <a:pt x="40897" y="32080"/>
                </a:cubicBezTo>
                <a:cubicBezTo>
                  <a:pt x="40684" y="32080"/>
                  <a:pt x="40470" y="32075"/>
                  <a:pt x="40255" y="32064"/>
                </a:cubicBezTo>
                <a:cubicBezTo>
                  <a:pt x="40233" y="32064"/>
                  <a:pt x="40211" y="32063"/>
                  <a:pt x="40189" y="32063"/>
                </a:cubicBezTo>
                <a:cubicBezTo>
                  <a:pt x="39829" y="32063"/>
                  <a:pt x="39459" y="32151"/>
                  <a:pt x="39100" y="32195"/>
                </a:cubicBezTo>
                <a:cubicBezTo>
                  <a:pt x="38981" y="32148"/>
                  <a:pt x="38862" y="32124"/>
                  <a:pt x="38743" y="32076"/>
                </a:cubicBezTo>
                <a:cubicBezTo>
                  <a:pt x="38684" y="31910"/>
                  <a:pt x="38612" y="31767"/>
                  <a:pt x="38553" y="31600"/>
                </a:cubicBezTo>
                <a:cubicBezTo>
                  <a:pt x="38803" y="31374"/>
                  <a:pt x="39053" y="31160"/>
                  <a:pt x="39124" y="30802"/>
                </a:cubicBezTo>
                <a:cubicBezTo>
                  <a:pt x="39497" y="30345"/>
                  <a:pt x="39900" y="30005"/>
                  <a:pt x="40463" y="30005"/>
                </a:cubicBezTo>
                <a:cubicBezTo>
                  <a:pt x="40618" y="30005"/>
                  <a:pt x="40787" y="30031"/>
                  <a:pt x="40970" y="30088"/>
                </a:cubicBezTo>
                <a:cubicBezTo>
                  <a:pt x="41033" y="30105"/>
                  <a:pt x="41097" y="30112"/>
                  <a:pt x="41162" y="30112"/>
                </a:cubicBezTo>
                <a:cubicBezTo>
                  <a:pt x="41464" y="30112"/>
                  <a:pt x="41781" y="29949"/>
                  <a:pt x="42065" y="29802"/>
                </a:cubicBezTo>
                <a:cubicBezTo>
                  <a:pt x="42404" y="29867"/>
                  <a:pt x="42738" y="29895"/>
                  <a:pt x="43069" y="29895"/>
                </a:cubicBezTo>
                <a:cubicBezTo>
                  <a:pt x="44203" y="29895"/>
                  <a:pt x="45291" y="29558"/>
                  <a:pt x="46351" y="29171"/>
                </a:cubicBezTo>
                <a:cubicBezTo>
                  <a:pt x="47851" y="28624"/>
                  <a:pt x="49221" y="27838"/>
                  <a:pt x="50471" y="26814"/>
                </a:cubicBezTo>
                <a:cubicBezTo>
                  <a:pt x="50995" y="26659"/>
                  <a:pt x="51304" y="26302"/>
                  <a:pt x="51495" y="25826"/>
                </a:cubicBezTo>
                <a:cubicBezTo>
                  <a:pt x="52423" y="25159"/>
                  <a:pt x="52852" y="24111"/>
                  <a:pt x="53519" y="23254"/>
                </a:cubicBezTo>
                <a:cubicBezTo>
                  <a:pt x="53590" y="23135"/>
                  <a:pt x="53674" y="23016"/>
                  <a:pt x="53733" y="22897"/>
                </a:cubicBezTo>
                <a:lnTo>
                  <a:pt x="53817" y="22885"/>
                </a:lnTo>
                <a:lnTo>
                  <a:pt x="53888" y="22825"/>
                </a:lnTo>
                <a:cubicBezTo>
                  <a:pt x="55126" y="21896"/>
                  <a:pt x="55948" y="20646"/>
                  <a:pt x="56674" y="19325"/>
                </a:cubicBezTo>
                <a:cubicBezTo>
                  <a:pt x="56678" y="19318"/>
                  <a:pt x="56681" y="19312"/>
                  <a:pt x="56684" y="19305"/>
                </a:cubicBezTo>
                <a:lnTo>
                  <a:pt x="56684" y="19305"/>
                </a:lnTo>
                <a:cubicBezTo>
                  <a:pt x="56795" y="19225"/>
                  <a:pt x="56862" y="19133"/>
                  <a:pt x="56853" y="18986"/>
                </a:cubicBezTo>
                <a:lnTo>
                  <a:pt x="56853" y="18986"/>
                </a:lnTo>
                <a:cubicBezTo>
                  <a:pt x="56853" y="18984"/>
                  <a:pt x="56854" y="18981"/>
                  <a:pt x="56854" y="18979"/>
                </a:cubicBezTo>
                <a:lnTo>
                  <a:pt x="56854" y="18979"/>
                </a:lnTo>
                <a:cubicBezTo>
                  <a:pt x="56972" y="18895"/>
                  <a:pt x="56984" y="18777"/>
                  <a:pt x="56972" y="18622"/>
                </a:cubicBezTo>
                <a:cubicBezTo>
                  <a:pt x="57091" y="18539"/>
                  <a:pt x="57150" y="18432"/>
                  <a:pt x="57103" y="18277"/>
                </a:cubicBezTo>
                <a:cubicBezTo>
                  <a:pt x="57150" y="18158"/>
                  <a:pt x="57198" y="18063"/>
                  <a:pt x="57257" y="17944"/>
                </a:cubicBezTo>
                <a:cubicBezTo>
                  <a:pt x="57865" y="17586"/>
                  <a:pt x="57924" y="16872"/>
                  <a:pt x="58281" y="16348"/>
                </a:cubicBezTo>
                <a:cubicBezTo>
                  <a:pt x="58460" y="16217"/>
                  <a:pt x="58615" y="15943"/>
                  <a:pt x="58436" y="15836"/>
                </a:cubicBezTo>
                <a:cubicBezTo>
                  <a:pt x="58386" y="15807"/>
                  <a:pt x="58335" y="15794"/>
                  <a:pt x="58285" y="15794"/>
                </a:cubicBezTo>
                <a:cubicBezTo>
                  <a:pt x="58111" y="15794"/>
                  <a:pt x="57951" y="15957"/>
                  <a:pt x="57877" y="16170"/>
                </a:cubicBezTo>
                <a:cubicBezTo>
                  <a:pt x="57436" y="16467"/>
                  <a:pt x="56793" y="16515"/>
                  <a:pt x="56507" y="17063"/>
                </a:cubicBezTo>
                <a:cubicBezTo>
                  <a:pt x="56436" y="17074"/>
                  <a:pt x="56376" y="17122"/>
                  <a:pt x="56353" y="17182"/>
                </a:cubicBezTo>
                <a:cubicBezTo>
                  <a:pt x="56031" y="17241"/>
                  <a:pt x="55781" y="17372"/>
                  <a:pt x="55698" y="17717"/>
                </a:cubicBezTo>
                <a:cubicBezTo>
                  <a:pt x="55305" y="17979"/>
                  <a:pt x="54900" y="18217"/>
                  <a:pt x="54531" y="18515"/>
                </a:cubicBezTo>
                <a:cubicBezTo>
                  <a:pt x="53174" y="19575"/>
                  <a:pt x="51685" y="20456"/>
                  <a:pt x="50590" y="21789"/>
                </a:cubicBezTo>
                <a:cubicBezTo>
                  <a:pt x="50304" y="22051"/>
                  <a:pt x="49887" y="22123"/>
                  <a:pt x="49721" y="22528"/>
                </a:cubicBezTo>
                <a:cubicBezTo>
                  <a:pt x="49649" y="22539"/>
                  <a:pt x="49590" y="22563"/>
                  <a:pt x="49566" y="22647"/>
                </a:cubicBezTo>
                <a:cubicBezTo>
                  <a:pt x="48768" y="23325"/>
                  <a:pt x="47994" y="24028"/>
                  <a:pt x="47209" y="24706"/>
                </a:cubicBezTo>
                <a:cubicBezTo>
                  <a:pt x="45696" y="25361"/>
                  <a:pt x="44292" y="26242"/>
                  <a:pt x="42910" y="27123"/>
                </a:cubicBezTo>
                <a:cubicBezTo>
                  <a:pt x="42672" y="27111"/>
                  <a:pt x="42446" y="27076"/>
                  <a:pt x="42303" y="26885"/>
                </a:cubicBezTo>
                <a:cubicBezTo>
                  <a:pt x="42494" y="26790"/>
                  <a:pt x="42637" y="26671"/>
                  <a:pt x="42672" y="26457"/>
                </a:cubicBezTo>
                <a:cubicBezTo>
                  <a:pt x="44577" y="24611"/>
                  <a:pt x="45720" y="22182"/>
                  <a:pt x="47351" y="20122"/>
                </a:cubicBezTo>
                <a:cubicBezTo>
                  <a:pt x="48018" y="19515"/>
                  <a:pt x="48280" y="18670"/>
                  <a:pt x="48685" y="17896"/>
                </a:cubicBezTo>
                <a:cubicBezTo>
                  <a:pt x="49733" y="16693"/>
                  <a:pt x="50090" y="15110"/>
                  <a:pt x="50935" y="13788"/>
                </a:cubicBezTo>
                <a:cubicBezTo>
                  <a:pt x="51066" y="13717"/>
                  <a:pt x="51114" y="13598"/>
                  <a:pt x="51090" y="13443"/>
                </a:cubicBezTo>
                <a:cubicBezTo>
                  <a:pt x="51209" y="13360"/>
                  <a:pt x="51269" y="13253"/>
                  <a:pt x="51245" y="13098"/>
                </a:cubicBezTo>
                <a:cubicBezTo>
                  <a:pt x="51352" y="13014"/>
                  <a:pt x="51411" y="12907"/>
                  <a:pt x="51388" y="12764"/>
                </a:cubicBezTo>
                <a:cubicBezTo>
                  <a:pt x="51900" y="12383"/>
                  <a:pt x="51983" y="11812"/>
                  <a:pt x="52150" y="11276"/>
                </a:cubicBezTo>
                <a:cubicBezTo>
                  <a:pt x="52435" y="11121"/>
                  <a:pt x="52554" y="10895"/>
                  <a:pt x="52447" y="10574"/>
                </a:cubicBezTo>
                <a:cubicBezTo>
                  <a:pt x="52554" y="10478"/>
                  <a:pt x="52566" y="10359"/>
                  <a:pt x="52543" y="10228"/>
                </a:cubicBezTo>
                <a:lnTo>
                  <a:pt x="52543" y="10228"/>
                </a:lnTo>
                <a:cubicBezTo>
                  <a:pt x="52507" y="10347"/>
                  <a:pt x="52459" y="10467"/>
                  <a:pt x="52435" y="10574"/>
                </a:cubicBezTo>
                <a:cubicBezTo>
                  <a:pt x="52435" y="10455"/>
                  <a:pt x="52495" y="10336"/>
                  <a:pt x="52543" y="10216"/>
                </a:cubicBezTo>
                <a:cubicBezTo>
                  <a:pt x="53876" y="7538"/>
                  <a:pt x="54662" y="4632"/>
                  <a:pt x="55948" y="1942"/>
                </a:cubicBezTo>
                <a:cubicBezTo>
                  <a:pt x="56233" y="1346"/>
                  <a:pt x="56424" y="739"/>
                  <a:pt x="560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2_1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7"/>
          <p:cNvPicPr preferRelativeResize="0"/>
          <p:nvPr/>
        </p:nvPicPr>
        <p:blipFill rotWithShape="1">
          <a:blip r:embed="rId2">
            <a:alphaModFix/>
          </a:blip>
          <a:srcRect l="25361" t="5024" r="34905" b="8649"/>
          <a:stretch/>
        </p:blipFill>
        <p:spPr>
          <a:xfrm rot="-579171" flipH="1">
            <a:off x="-495513" y="670363"/>
            <a:ext cx="2838726" cy="3469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7"/>
          <p:cNvPicPr preferRelativeResize="0"/>
          <p:nvPr/>
        </p:nvPicPr>
        <p:blipFill rotWithShape="1">
          <a:blip r:embed="rId3">
            <a:alphaModFix/>
          </a:blip>
          <a:srcRect l="36932" t="4626" r="32835" b="2651"/>
          <a:stretch/>
        </p:blipFill>
        <p:spPr>
          <a:xfrm flipH="1">
            <a:off x="6694699" y="-67300"/>
            <a:ext cx="2903726" cy="500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7"/>
          <p:cNvPicPr preferRelativeResize="0"/>
          <p:nvPr/>
        </p:nvPicPr>
        <p:blipFill rotWithShape="1">
          <a:blip r:embed="rId4">
            <a:alphaModFix/>
          </a:blip>
          <a:srcRect l="37553" t="4511" r="31232" b="2073"/>
          <a:stretch/>
        </p:blipFill>
        <p:spPr>
          <a:xfrm flipH="1">
            <a:off x="-434025" y="-26475"/>
            <a:ext cx="2854200" cy="480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7"/>
          <p:cNvPicPr preferRelativeResize="0"/>
          <p:nvPr/>
        </p:nvPicPr>
        <p:blipFill rotWithShape="1">
          <a:blip r:embed="rId5">
            <a:alphaModFix/>
          </a:blip>
          <a:srcRect l="4616" t="19082" r="4142" b="23921"/>
          <a:stretch/>
        </p:blipFill>
        <p:spPr>
          <a:xfrm>
            <a:off x="-436348" y="3836900"/>
            <a:ext cx="7619323" cy="267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7"/>
          <p:cNvPicPr preferRelativeResize="0"/>
          <p:nvPr/>
        </p:nvPicPr>
        <p:blipFill rotWithShape="1">
          <a:blip r:embed="rId6">
            <a:alphaModFix/>
          </a:blip>
          <a:srcRect l="7798" t="19891" r="9937" b="19649"/>
          <a:stretch/>
        </p:blipFill>
        <p:spPr>
          <a:xfrm>
            <a:off x="3677365" y="2976925"/>
            <a:ext cx="6771173" cy="279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37"/>
          <p:cNvPicPr preferRelativeResize="0"/>
          <p:nvPr/>
        </p:nvPicPr>
        <p:blipFill rotWithShape="1">
          <a:blip r:embed="rId7">
            <a:alphaModFix/>
          </a:blip>
          <a:srcRect l="26695" t="16536" r="29671" b="6296"/>
          <a:stretch/>
        </p:blipFill>
        <p:spPr>
          <a:xfrm>
            <a:off x="3209663" y="-1570662"/>
            <a:ext cx="2412000" cy="2399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7"/>
          <p:cNvPicPr preferRelativeResize="0"/>
          <p:nvPr/>
        </p:nvPicPr>
        <p:blipFill rotWithShape="1">
          <a:blip r:embed="rId8">
            <a:alphaModFix/>
          </a:blip>
          <a:srcRect l="40286" t="3815" r="22063" b="5546"/>
          <a:stretch/>
        </p:blipFill>
        <p:spPr>
          <a:xfrm flipH="1">
            <a:off x="7298251" y="1897175"/>
            <a:ext cx="2643024" cy="357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7"/>
          <p:cNvPicPr preferRelativeResize="0"/>
          <p:nvPr/>
        </p:nvPicPr>
        <p:blipFill rotWithShape="1">
          <a:blip r:embed="rId9">
            <a:alphaModFix/>
          </a:blip>
          <a:srcRect l="34387" t="6016" r="23604" b="4848"/>
          <a:stretch/>
        </p:blipFill>
        <p:spPr>
          <a:xfrm flipH="1">
            <a:off x="-1166900" y="2069200"/>
            <a:ext cx="2829902" cy="33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7"/>
          <p:cNvSpPr/>
          <p:nvPr/>
        </p:nvSpPr>
        <p:spPr>
          <a:xfrm rot="-580131" flipH="1">
            <a:off x="6807557" y="3677040"/>
            <a:ext cx="1316585" cy="1826170"/>
          </a:xfrm>
          <a:custGeom>
            <a:avLst/>
            <a:gdLst/>
            <a:ahLst/>
            <a:cxnLst/>
            <a:rect l="l" t="t" r="r" b="b"/>
            <a:pathLst>
              <a:path w="58615" h="81302" extrusionOk="0">
                <a:moveTo>
                  <a:pt x="51173" y="12288"/>
                </a:moveTo>
                <a:cubicBezTo>
                  <a:pt x="51161" y="12300"/>
                  <a:pt x="51161" y="12300"/>
                  <a:pt x="51173" y="12312"/>
                </a:cubicBezTo>
                <a:cubicBezTo>
                  <a:pt x="51161" y="12300"/>
                  <a:pt x="51138" y="12288"/>
                  <a:pt x="51126" y="12288"/>
                </a:cubicBezTo>
                <a:close/>
                <a:moveTo>
                  <a:pt x="50923" y="12348"/>
                </a:moveTo>
                <a:lnTo>
                  <a:pt x="50888" y="12372"/>
                </a:lnTo>
                <a:cubicBezTo>
                  <a:pt x="50888" y="12360"/>
                  <a:pt x="50899" y="12360"/>
                  <a:pt x="50923" y="12348"/>
                </a:cubicBezTo>
                <a:close/>
                <a:moveTo>
                  <a:pt x="37886" y="15967"/>
                </a:moveTo>
                <a:cubicBezTo>
                  <a:pt x="37957" y="15991"/>
                  <a:pt x="38017" y="16015"/>
                  <a:pt x="38088" y="16051"/>
                </a:cubicBezTo>
                <a:cubicBezTo>
                  <a:pt x="38029" y="16039"/>
                  <a:pt x="37957" y="16015"/>
                  <a:pt x="37886" y="15967"/>
                </a:cubicBezTo>
                <a:close/>
                <a:moveTo>
                  <a:pt x="44803" y="16158"/>
                </a:moveTo>
                <a:cubicBezTo>
                  <a:pt x="44803" y="16220"/>
                  <a:pt x="44778" y="16278"/>
                  <a:pt x="44753" y="16337"/>
                </a:cubicBezTo>
                <a:lnTo>
                  <a:pt x="44753" y="16337"/>
                </a:lnTo>
                <a:cubicBezTo>
                  <a:pt x="44769" y="16275"/>
                  <a:pt x="44784" y="16215"/>
                  <a:pt x="44803" y="16158"/>
                </a:cubicBezTo>
                <a:close/>
                <a:moveTo>
                  <a:pt x="31135" y="17396"/>
                </a:moveTo>
                <a:lnTo>
                  <a:pt x="31135" y="17432"/>
                </a:lnTo>
                <a:lnTo>
                  <a:pt x="31123" y="17432"/>
                </a:lnTo>
                <a:cubicBezTo>
                  <a:pt x="31123" y="17408"/>
                  <a:pt x="31123" y="17408"/>
                  <a:pt x="31135" y="17396"/>
                </a:cubicBezTo>
                <a:close/>
                <a:moveTo>
                  <a:pt x="31133" y="17465"/>
                </a:moveTo>
                <a:cubicBezTo>
                  <a:pt x="31134" y="17466"/>
                  <a:pt x="31134" y="17467"/>
                  <a:pt x="31135" y="17467"/>
                </a:cubicBezTo>
                <a:lnTo>
                  <a:pt x="31135" y="17479"/>
                </a:lnTo>
                <a:cubicBezTo>
                  <a:pt x="31135" y="17479"/>
                  <a:pt x="31135" y="17475"/>
                  <a:pt x="31133" y="17465"/>
                </a:cubicBezTo>
                <a:close/>
                <a:moveTo>
                  <a:pt x="39791" y="17717"/>
                </a:moveTo>
                <a:lnTo>
                  <a:pt x="39791" y="17729"/>
                </a:lnTo>
                <a:cubicBezTo>
                  <a:pt x="39791" y="17729"/>
                  <a:pt x="39781" y="17729"/>
                  <a:pt x="39771" y="17735"/>
                </a:cubicBezTo>
                <a:lnTo>
                  <a:pt x="39771" y="17735"/>
                </a:lnTo>
                <a:cubicBezTo>
                  <a:pt x="39776" y="17729"/>
                  <a:pt x="39781" y="17722"/>
                  <a:pt x="39791" y="17717"/>
                </a:cubicBezTo>
                <a:close/>
                <a:moveTo>
                  <a:pt x="56972" y="18634"/>
                </a:moveTo>
                <a:cubicBezTo>
                  <a:pt x="56925" y="18752"/>
                  <a:pt x="56901" y="18870"/>
                  <a:pt x="56854" y="18976"/>
                </a:cubicBezTo>
                <a:lnTo>
                  <a:pt x="56854" y="18976"/>
                </a:lnTo>
                <a:cubicBezTo>
                  <a:pt x="56868" y="18852"/>
                  <a:pt x="56914" y="18749"/>
                  <a:pt x="56972" y="18634"/>
                </a:cubicBezTo>
                <a:close/>
                <a:moveTo>
                  <a:pt x="56823" y="19032"/>
                </a:moveTo>
                <a:cubicBezTo>
                  <a:pt x="56800" y="19074"/>
                  <a:pt x="56777" y="19116"/>
                  <a:pt x="56754" y="19160"/>
                </a:cubicBezTo>
                <a:lnTo>
                  <a:pt x="56754" y="19160"/>
                </a:lnTo>
                <a:cubicBezTo>
                  <a:pt x="56774" y="19117"/>
                  <a:pt x="56796" y="19074"/>
                  <a:pt x="56823" y="19032"/>
                </a:cubicBezTo>
                <a:close/>
                <a:moveTo>
                  <a:pt x="29087" y="20825"/>
                </a:moveTo>
                <a:cubicBezTo>
                  <a:pt x="29171" y="20825"/>
                  <a:pt x="29230" y="20849"/>
                  <a:pt x="29290" y="20873"/>
                </a:cubicBezTo>
                <a:cubicBezTo>
                  <a:pt x="29230" y="20861"/>
                  <a:pt x="29159" y="20849"/>
                  <a:pt x="29087" y="20825"/>
                </a:cubicBezTo>
                <a:close/>
                <a:moveTo>
                  <a:pt x="49661" y="25492"/>
                </a:moveTo>
                <a:lnTo>
                  <a:pt x="49637" y="25516"/>
                </a:lnTo>
                <a:cubicBezTo>
                  <a:pt x="49637" y="25504"/>
                  <a:pt x="49649" y="25504"/>
                  <a:pt x="49649" y="25492"/>
                </a:cubicBezTo>
                <a:close/>
                <a:moveTo>
                  <a:pt x="49114" y="25706"/>
                </a:moveTo>
                <a:cubicBezTo>
                  <a:pt x="49096" y="25741"/>
                  <a:pt x="49092" y="25769"/>
                  <a:pt x="49090" y="25769"/>
                </a:cubicBezTo>
                <a:cubicBezTo>
                  <a:pt x="49090" y="25769"/>
                  <a:pt x="49090" y="25764"/>
                  <a:pt x="49090" y="25754"/>
                </a:cubicBezTo>
                <a:lnTo>
                  <a:pt x="49090" y="25730"/>
                </a:lnTo>
                <a:cubicBezTo>
                  <a:pt x="49102" y="25730"/>
                  <a:pt x="49102" y="25706"/>
                  <a:pt x="49114" y="25706"/>
                </a:cubicBezTo>
                <a:close/>
                <a:moveTo>
                  <a:pt x="53781" y="29147"/>
                </a:moveTo>
                <a:cubicBezTo>
                  <a:pt x="53781" y="29183"/>
                  <a:pt x="53757" y="29207"/>
                  <a:pt x="53757" y="29243"/>
                </a:cubicBezTo>
                <a:cubicBezTo>
                  <a:pt x="53745" y="29219"/>
                  <a:pt x="53733" y="29195"/>
                  <a:pt x="53697" y="29183"/>
                </a:cubicBezTo>
                <a:cubicBezTo>
                  <a:pt x="53733" y="29183"/>
                  <a:pt x="53745" y="29159"/>
                  <a:pt x="53781" y="29147"/>
                </a:cubicBezTo>
                <a:close/>
                <a:moveTo>
                  <a:pt x="38148" y="31207"/>
                </a:moveTo>
                <a:lnTo>
                  <a:pt x="38184" y="31231"/>
                </a:lnTo>
                <a:cubicBezTo>
                  <a:pt x="38160" y="31243"/>
                  <a:pt x="38148" y="31243"/>
                  <a:pt x="38148" y="31243"/>
                </a:cubicBezTo>
                <a:lnTo>
                  <a:pt x="38148" y="31207"/>
                </a:lnTo>
                <a:close/>
                <a:moveTo>
                  <a:pt x="13835" y="32993"/>
                </a:moveTo>
                <a:cubicBezTo>
                  <a:pt x="13847" y="33005"/>
                  <a:pt x="13847" y="33017"/>
                  <a:pt x="13859" y="33041"/>
                </a:cubicBezTo>
                <a:lnTo>
                  <a:pt x="13835" y="33041"/>
                </a:lnTo>
                <a:lnTo>
                  <a:pt x="13835" y="32993"/>
                </a:lnTo>
                <a:close/>
                <a:moveTo>
                  <a:pt x="38624" y="34600"/>
                </a:moveTo>
                <a:cubicBezTo>
                  <a:pt x="38624" y="34612"/>
                  <a:pt x="38612" y="34612"/>
                  <a:pt x="38600" y="34612"/>
                </a:cubicBezTo>
                <a:cubicBezTo>
                  <a:pt x="38612" y="34612"/>
                  <a:pt x="38612" y="34600"/>
                  <a:pt x="38624" y="34600"/>
                </a:cubicBezTo>
                <a:close/>
                <a:moveTo>
                  <a:pt x="26015" y="35101"/>
                </a:moveTo>
                <a:cubicBezTo>
                  <a:pt x="26041" y="35101"/>
                  <a:pt x="26069" y="35105"/>
                  <a:pt x="26099" y="35112"/>
                </a:cubicBezTo>
                <a:cubicBezTo>
                  <a:pt x="26015" y="35136"/>
                  <a:pt x="25944" y="35148"/>
                  <a:pt x="25861" y="35160"/>
                </a:cubicBezTo>
                <a:cubicBezTo>
                  <a:pt x="25909" y="35119"/>
                  <a:pt x="25958" y="35101"/>
                  <a:pt x="26015" y="35101"/>
                </a:cubicBezTo>
                <a:close/>
                <a:moveTo>
                  <a:pt x="31655" y="39425"/>
                </a:moveTo>
                <a:lnTo>
                  <a:pt x="31655" y="39425"/>
                </a:lnTo>
                <a:cubicBezTo>
                  <a:pt x="31656" y="39425"/>
                  <a:pt x="31659" y="39428"/>
                  <a:pt x="31659" y="39434"/>
                </a:cubicBezTo>
                <a:cubicBezTo>
                  <a:pt x="31653" y="39428"/>
                  <a:pt x="31653" y="39425"/>
                  <a:pt x="31655" y="39425"/>
                </a:cubicBezTo>
                <a:close/>
                <a:moveTo>
                  <a:pt x="29290" y="39553"/>
                </a:moveTo>
                <a:cubicBezTo>
                  <a:pt x="29325" y="39672"/>
                  <a:pt x="29373" y="39780"/>
                  <a:pt x="29433" y="39899"/>
                </a:cubicBezTo>
                <a:cubicBezTo>
                  <a:pt x="29159" y="39839"/>
                  <a:pt x="29206" y="39696"/>
                  <a:pt x="29290" y="39553"/>
                </a:cubicBezTo>
                <a:close/>
                <a:moveTo>
                  <a:pt x="42732" y="40232"/>
                </a:moveTo>
                <a:lnTo>
                  <a:pt x="42732" y="40232"/>
                </a:lnTo>
                <a:cubicBezTo>
                  <a:pt x="42684" y="40268"/>
                  <a:pt x="42672" y="40292"/>
                  <a:pt x="42625" y="40327"/>
                </a:cubicBezTo>
                <a:cubicBezTo>
                  <a:pt x="42582" y="40349"/>
                  <a:pt x="42545" y="40358"/>
                  <a:pt x="42512" y="40358"/>
                </a:cubicBezTo>
                <a:cubicBezTo>
                  <a:pt x="42454" y="40358"/>
                  <a:pt x="42408" y="40330"/>
                  <a:pt x="42363" y="40292"/>
                </a:cubicBezTo>
                <a:cubicBezTo>
                  <a:pt x="42506" y="40280"/>
                  <a:pt x="42625" y="40268"/>
                  <a:pt x="42732" y="40232"/>
                </a:cubicBezTo>
                <a:close/>
                <a:moveTo>
                  <a:pt x="21360" y="42649"/>
                </a:moveTo>
                <a:cubicBezTo>
                  <a:pt x="21372" y="42661"/>
                  <a:pt x="21360" y="42673"/>
                  <a:pt x="21348" y="42673"/>
                </a:cubicBezTo>
                <a:cubicBezTo>
                  <a:pt x="21348" y="42661"/>
                  <a:pt x="21360" y="42649"/>
                  <a:pt x="21360" y="42649"/>
                </a:cubicBezTo>
                <a:close/>
                <a:moveTo>
                  <a:pt x="9740" y="42720"/>
                </a:moveTo>
                <a:cubicBezTo>
                  <a:pt x="9740" y="42732"/>
                  <a:pt x="9728" y="42768"/>
                  <a:pt x="9728" y="42780"/>
                </a:cubicBezTo>
                <a:cubicBezTo>
                  <a:pt x="9704" y="42780"/>
                  <a:pt x="9704" y="42768"/>
                  <a:pt x="9692" y="42768"/>
                </a:cubicBezTo>
                <a:cubicBezTo>
                  <a:pt x="9704" y="42768"/>
                  <a:pt x="9728" y="42732"/>
                  <a:pt x="9740" y="42720"/>
                </a:cubicBezTo>
                <a:close/>
                <a:moveTo>
                  <a:pt x="21348" y="42673"/>
                </a:moveTo>
                <a:cubicBezTo>
                  <a:pt x="21348" y="42709"/>
                  <a:pt x="21348" y="42732"/>
                  <a:pt x="21336" y="42780"/>
                </a:cubicBezTo>
                <a:cubicBezTo>
                  <a:pt x="21336" y="42732"/>
                  <a:pt x="21336" y="42709"/>
                  <a:pt x="21348" y="42673"/>
                </a:cubicBezTo>
                <a:close/>
                <a:moveTo>
                  <a:pt x="11883" y="45864"/>
                </a:moveTo>
                <a:cubicBezTo>
                  <a:pt x="11895" y="45876"/>
                  <a:pt x="11895" y="45888"/>
                  <a:pt x="11895" y="45911"/>
                </a:cubicBezTo>
                <a:cubicBezTo>
                  <a:pt x="11859" y="45935"/>
                  <a:pt x="11835" y="45971"/>
                  <a:pt x="11811" y="46007"/>
                </a:cubicBezTo>
                <a:cubicBezTo>
                  <a:pt x="11823" y="45947"/>
                  <a:pt x="11847" y="45911"/>
                  <a:pt x="11883" y="45864"/>
                </a:cubicBezTo>
                <a:close/>
                <a:moveTo>
                  <a:pt x="8942" y="56865"/>
                </a:moveTo>
                <a:cubicBezTo>
                  <a:pt x="8936" y="56877"/>
                  <a:pt x="8927" y="56883"/>
                  <a:pt x="8920" y="56887"/>
                </a:cubicBezTo>
                <a:lnTo>
                  <a:pt x="8920" y="56887"/>
                </a:lnTo>
                <a:lnTo>
                  <a:pt x="8942" y="56865"/>
                </a:lnTo>
                <a:close/>
                <a:moveTo>
                  <a:pt x="14443" y="57056"/>
                </a:moveTo>
                <a:lnTo>
                  <a:pt x="14443" y="57067"/>
                </a:lnTo>
                <a:cubicBezTo>
                  <a:pt x="14443" y="57067"/>
                  <a:pt x="14443" y="57056"/>
                  <a:pt x="14431" y="57056"/>
                </a:cubicBezTo>
                <a:close/>
                <a:moveTo>
                  <a:pt x="24253" y="68069"/>
                </a:moveTo>
                <a:lnTo>
                  <a:pt x="24253" y="68069"/>
                </a:lnTo>
                <a:cubicBezTo>
                  <a:pt x="24337" y="68128"/>
                  <a:pt x="24432" y="68188"/>
                  <a:pt x="24527" y="68247"/>
                </a:cubicBezTo>
                <a:cubicBezTo>
                  <a:pt x="24456" y="68271"/>
                  <a:pt x="24384" y="68319"/>
                  <a:pt x="24289" y="68378"/>
                </a:cubicBezTo>
                <a:cubicBezTo>
                  <a:pt x="24265" y="68271"/>
                  <a:pt x="24265" y="68164"/>
                  <a:pt x="24253" y="68069"/>
                </a:cubicBezTo>
                <a:close/>
                <a:moveTo>
                  <a:pt x="56031" y="1"/>
                </a:moveTo>
                <a:cubicBezTo>
                  <a:pt x="53459" y="2573"/>
                  <a:pt x="50804" y="4978"/>
                  <a:pt x="48685" y="7895"/>
                </a:cubicBezTo>
                <a:cubicBezTo>
                  <a:pt x="48625" y="7954"/>
                  <a:pt x="48566" y="8026"/>
                  <a:pt x="48506" y="8085"/>
                </a:cubicBezTo>
                <a:cubicBezTo>
                  <a:pt x="48375" y="8145"/>
                  <a:pt x="48328" y="8252"/>
                  <a:pt x="48340" y="8383"/>
                </a:cubicBezTo>
                <a:cubicBezTo>
                  <a:pt x="47804" y="8621"/>
                  <a:pt x="47649" y="9157"/>
                  <a:pt x="47387" y="9609"/>
                </a:cubicBezTo>
                <a:cubicBezTo>
                  <a:pt x="46411" y="11109"/>
                  <a:pt x="45530" y="12657"/>
                  <a:pt x="44994" y="14384"/>
                </a:cubicBezTo>
                <a:cubicBezTo>
                  <a:pt x="44696" y="14955"/>
                  <a:pt x="44934" y="15562"/>
                  <a:pt x="44803" y="16146"/>
                </a:cubicBezTo>
                <a:cubicBezTo>
                  <a:pt x="44696" y="16241"/>
                  <a:pt x="44673" y="16348"/>
                  <a:pt x="44708" y="16503"/>
                </a:cubicBezTo>
                <a:lnTo>
                  <a:pt x="44708" y="16515"/>
                </a:lnTo>
                <a:cubicBezTo>
                  <a:pt x="44518" y="16693"/>
                  <a:pt x="44589" y="16872"/>
                  <a:pt x="44684" y="17063"/>
                </a:cubicBezTo>
                <a:cubicBezTo>
                  <a:pt x="44518" y="17551"/>
                  <a:pt x="44375" y="18063"/>
                  <a:pt x="44458" y="18587"/>
                </a:cubicBezTo>
                <a:cubicBezTo>
                  <a:pt x="44161" y="19134"/>
                  <a:pt x="44137" y="19753"/>
                  <a:pt x="44137" y="20349"/>
                </a:cubicBezTo>
                <a:cubicBezTo>
                  <a:pt x="44113" y="21813"/>
                  <a:pt x="43458" y="23063"/>
                  <a:pt x="42768" y="24206"/>
                </a:cubicBezTo>
                <a:cubicBezTo>
                  <a:pt x="41934" y="25576"/>
                  <a:pt x="40743" y="26742"/>
                  <a:pt x="39684" y="27981"/>
                </a:cubicBezTo>
                <a:cubicBezTo>
                  <a:pt x="39339" y="27635"/>
                  <a:pt x="39589" y="27361"/>
                  <a:pt x="39684" y="27111"/>
                </a:cubicBezTo>
                <a:cubicBezTo>
                  <a:pt x="40624" y="24492"/>
                  <a:pt x="41363" y="21837"/>
                  <a:pt x="41529" y="19039"/>
                </a:cubicBezTo>
                <a:cubicBezTo>
                  <a:pt x="41720" y="18658"/>
                  <a:pt x="41720" y="18241"/>
                  <a:pt x="41589" y="17836"/>
                </a:cubicBezTo>
                <a:cubicBezTo>
                  <a:pt x="41839" y="17039"/>
                  <a:pt x="42125" y="16229"/>
                  <a:pt x="41934" y="15360"/>
                </a:cubicBezTo>
                <a:cubicBezTo>
                  <a:pt x="42065" y="14491"/>
                  <a:pt x="42256" y="13610"/>
                  <a:pt x="42291" y="12729"/>
                </a:cubicBezTo>
                <a:cubicBezTo>
                  <a:pt x="42303" y="12181"/>
                  <a:pt x="42589" y="11550"/>
                  <a:pt x="42089" y="11050"/>
                </a:cubicBezTo>
                <a:cubicBezTo>
                  <a:pt x="42863" y="10121"/>
                  <a:pt x="42708" y="8990"/>
                  <a:pt x="42768" y="7907"/>
                </a:cubicBezTo>
                <a:cubicBezTo>
                  <a:pt x="43089" y="7549"/>
                  <a:pt x="42946" y="7168"/>
                  <a:pt x="42863" y="6776"/>
                </a:cubicBezTo>
                <a:cubicBezTo>
                  <a:pt x="42970" y="6668"/>
                  <a:pt x="43018" y="6537"/>
                  <a:pt x="42970" y="6395"/>
                </a:cubicBezTo>
                <a:cubicBezTo>
                  <a:pt x="43137" y="6192"/>
                  <a:pt x="43089" y="6002"/>
                  <a:pt x="42982" y="5799"/>
                </a:cubicBezTo>
                <a:cubicBezTo>
                  <a:pt x="43160" y="5287"/>
                  <a:pt x="43279" y="4763"/>
                  <a:pt x="43077" y="4025"/>
                </a:cubicBezTo>
                <a:lnTo>
                  <a:pt x="43077" y="4025"/>
                </a:lnTo>
                <a:cubicBezTo>
                  <a:pt x="42125" y="5228"/>
                  <a:pt x="41315" y="6287"/>
                  <a:pt x="41160" y="7680"/>
                </a:cubicBezTo>
                <a:cubicBezTo>
                  <a:pt x="40898" y="8252"/>
                  <a:pt x="40529" y="8752"/>
                  <a:pt x="40482" y="9395"/>
                </a:cubicBezTo>
                <a:cubicBezTo>
                  <a:pt x="40541" y="9943"/>
                  <a:pt x="39934" y="10240"/>
                  <a:pt x="39934" y="10776"/>
                </a:cubicBezTo>
                <a:cubicBezTo>
                  <a:pt x="39434" y="10978"/>
                  <a:pt x="39231" y="11479"/>
                  <a:pt x="39136" y="11895"/>
                </a:cubicBezTo>
                <a:cubicBezTo>
                  <a:pt x="38791" y="13264"/>
                  <a:pt x="38267" y="14586"/>
                  <a:pt x="37874" y="15943"/>
                </a:cubicBezTo>
                <a:cubicBezTo>
                  <a:pt x="37743" y="16039"/>
                  <a:pt x="37684" y="16134"/>
                  <a:pt x="37731" y="16301"/>
                </a:cubicBezTo>
                <a:cubicBezTo>
                  <a:pt x="37564" y="16598"/>
                  <a:pt x="37600" y="16908"/>
                  <a:pt x="37600" y="17229"/>
                </a:cubicBezTo>
                <a:lnTo>
                  <a:pt x="37600" y="17241"/>
                </a:lnTo>
                <a:cubicBezTo>
                  <a:pt x="37457" y="17432"/>
                  <a:pt x="37279" y="17622"/>
                  <a:pt x="37338" y="17896"/>
                </a:cubicBezTo>
                <a:cubicBezTo>
                  <a:pt x="36660" y="20146"/>
                  <a:pt x="36850" y="22468"/>
                  <a:pt x="37160" y="24706"/>
                </a:cubicBezTo>
                <a:cubicBezTo>
                  <a:pt x="37398" y="26421"/>
                  <a:pt x="37660" y="28135"/>
                  <a:pt x="37803" y="29862"/>
                </a:cubicBezTo>
                <a:cubicBezTo>
                  <a:pt x="37743" y="30112"/>
                  <a:pt x="37672" y="30386"/>
                  <a:pt x="37612" y="30636"/>
                </a:cubicBezTo>
                <a:cubicBezTo>
                  <a:pt x="37076" y="31040"/>
                  <a:pt x="36600" y="31517"/>
                  <a:pt x="36183" y="32029"/>
                </a:cubicBezTo>
                <a:lnTo>
                  <a:pt x="36207" y="32053"/>
                </a:lnTo>
                <a:cubicBezTo>
                  <a:pt x="36076" y="32112"/>
                  <a:pt x="36005" y="32195"/>
                  <a:pt x="36005" y="32350"/>
                </a:cubicBezTo>
                <a:lnTo>
                  <a:pt x="36005" y="32326"/>
                </a:lnTo>
                <a:cubicBezTo>
                  <a:pt x="35989" y="32325"/>
                  <a:pt x="35974" y="32325"/>
                  <a:pt x="35960" y="32325"/>
                </a:cubicBezTo>
                <a:cubicBezTo>
                  <a:pt x="35517" y="32325"/>
                  <a:pt x="35337" y="32829"/>
                  <a:pt x="34933" y="32898"/>
                </a:cubicBezTo>
                <a:cubicBezTo>
                  <a:pt x="34778" y="32945"/>
                  <a:pt x="34707" y="33041"/>
                  <a:pt x="34695" y="33184"/>
                </a:cubicBezTo>
                <a:cubicBezTo>
                  <a:pt x="34624" y="33219"/>
                  <a:pt x="34540" y="33255"/>
                  <a:pt x="34469" y="33303"/>
                </a:cubicBezTo>
                <a:cubicBezTo>
                  <a:pt x="34350" y="33065"/>
                  <a:pt x="34243" y="32826"/>
                  <a:pt x="34124" y="32588"/>
                </a:cubicBezTo>
                <a:cubicBezTo>
                  <a:pt x="34207" y="30171"/>
                  <a:pt x="34266" y="27742"/>
                  <a:pt x="34326" y="25337"/>
                </a:cubicBezTo>
                <a:cubicBezTo>
                  <a:pt x="34326" y="25230"/>
                  <a:pt x="34183" y="25123"/>
                  <a:pt x="34112" y="25028"/>
                </a:cubicBezTo>
                <a:cubicBezTo>
                  <a:pt x="34231" y="24468"/>
                  <a:pt x="34231" y="23932"/>
                  <a:pt x="34243" y="23373"/>
                </a:cubicBezTo>
                <a:cubicBezTo>
                  <a:pt x="34278" y="21194"/>
                  <a:pt x="33564" y="19110"/>
                  <a:pt x="33504" y="16955"/>
                </a:cubicBezTo>
                <a:cubicBezTo>
                  <a:pt x="33731" y="16551"/>
                  <a:pt x="33707" y="16110"/>
                  <a:pt x="33671" y="15693"/>
                </a:cubicBezTo>
                <a:cubicBezTo>
                  <a:pt x="33576" y="14622"/>
                  <a:pt x="33695" y="13562"/>
                  <a:pt x="33802" y="12491"/>
                </a:cubicBezTo>
                <a:cubicBezTo>
                  <a:pt x="34100" y="12121"/>
                  <a:pt x="34088" y="11729"/>
                  <a:pt x="33921" y="11312"/>
                </a:cubicBezTo>
                <a:cubicBezTo>
                  <a:pt x="33874" y="11240"/>
                  <a:pt x="33850" y="11169"/>
                  <a:pt x="33814" y="11098"/>
                </a:cubicBezTo>
                <a:cubicBezTo>
                  <a:pt x="33874" y="9574"/>
                  <a:pt x="34350" y="8085"/>
                  <a:pt x="33921" y="6514"/>
                </a:cubicBezTo>
                <a:lnTo>
                  <a:pt x="33921" y="6514"/>
                </a:lnTo>
                <a:cubicBezTo>
                  <a:pt x="33683" y="7597"/>
                  <a:pt x="32635" y="8216"/>
                  <a:pt x="32492" y="9335"/>
                </a:cubicBezTo>
                <a:cubicBezTo>
                  <a:pt x="32314" y="9466"/>
                  <a:pt x="32028" y="9562"/>
                  <a:pt x="31980" y="9728"/>
                </a:cubicBezTo>
                <a:cubicBezTo>
                  <a:pt x="31588" y="11240"/>
                  <a:pt x="30754" y="12562"/>
                  <a:pt x="30254" y="14050"/>
                </a:cubicBezTo>
                <a:lnTo>
                  <a:pt x="30242" y="14074"/>
                </a:lnTo>
                <a:cubicBezTo>
                  <a:pt x="30183" y="14169"/>
                  <a:pt x="30135" y="14277"/>
                  <a:pt x="30111" y="14396"/>
                </a:cubicBezTo>
                <a:lnTo>
                  <a:pt x="30111" y="14407"/>
                </a:lnTo>
                <a:cubicBezTo>
                  <a:pt x="30052" y="14515"/>
                  <a:pt x="30004" y="14622"/>
                  <a:pt x="29980" y="14741"/>
                </a:cubicBezTo>
                <a:cubicBezTo>
                  <a:pt x="29706" y="15824"/>
                  <a:pt x="29147" y="16813"/>
                  <a:pt x="29111" y="17956"/>
                </a:cubicBezTo>
                <a:cubicBezTo>
                  <a:pt x="28921" y="18896"/>
                  <a:pt x="28921" y="19849"/>
                  <a:pt x="29040" y="20777"/>
                </a:cubicBezTo>
                <a:cubicBezTo>
                  <a:pt x="28921" y="23123"/>
                  <a:pt x="29111" y="25468"/>
                  <a:pt x="29468" y="27766"/>
                </a:cubicBezTo>
                <a:cubicBezTo>
                  <a:pt x="29837" y="30148"/>
                  <a:pt x="30373" y="32541"/>
                  <a:pt x="31861" y="34553"/>
                </a:cubicBezTo>
                <a:cubicBezTo>
                  <a:pt x="32100" y="34874"/>
                  <a:pt x="32028" y="35112"/>
                  <a:pt x="31730" y="35446"/>
                </a:cubicBezTo>
                <a:cubicBezTo>
                  <a:pt x="31079" y="36180"/>
                  <a:pt x="30238" y="36750"/>
                  <a:pt x="29749" y="37612"/>
                </a:cubicBezTo>
                <a:lnTo>
                  <a:pt x="29749" y="37612"/>
                </a:lnTo>
                <a:cubicBezTo>
                  <a:pt x="29231" y="37550"/>
                  <a:pt x="29348" y="37028"/>
                  <a:pt x="29123" y="36755"/>
                </a:cubicBezTo>
                <a:cubicBezTo>
                  <a:pt x="28885" y="35231"/>
                  <a:pt x="28754" y="33660"/>
                  <a:pt x="27432" y="32588"/>
                </a:cubicBezTo>
                <a:cubicBezTo>
                  <a:pt x="27254" y="32434"/>
                  <a:pt x="27135" y="32267"/>
                  <a:pt x="27135" y="32029"/>
                </a:cubicBezTo>
                <a:cubicBezTo>
                  <a:pt x="27123" y="31517"/>
                  <a:pt x="26742" y="31195"/>
                  <a:pt x="26432" y="30826"/>
                </a:cubicBezTo>
                <a:cubicBezTo>
                  <a:pt x="25753" y="30028"/>
                  <a:pt x="24896" y="29457"/>
                  <a:pt x="24027" y="28921"/>
                </a:cubicBezTo>
                <a:cubicBezTo>
                  <a:pt x="23289" y="28040"/>
                  <a:pt x="22182" y="27564"/>
                  <a:pt x="21646" y="26492"/>
                </a:cubicBezTo>
                <a:cubicBezTo>
                  <a:pt x="21324" y="25802"/>
                  <a:pt x="21122" y="25028"/>
                  <a:pt x="20491" y="24504"/>
                </a:cubicBezTo>
                <a:cubicBezTo>
                  <a:pt x="20670" y="24016"/>
                  <a:pt x="20312" y="23623"/>
                  <a:pt x="20253" y="23159"/>
                </a:cubicBezTo>
                <a:cubicBezTo>
                  <a:pt x="20360" y="22861"/>
                  <a:pt x="20217" y="22611"/>
                  <a:pt x="20134" y="22349"/>
                </a:cubicBezTo>
                <a:cubicBezTo>
                  <a:pt x="20253" y="21849"/>
                  <a:pt x="20229" y="21373"/>
                  <a:pt x="20074" y="20896"/>
                </a:cubicBezTo>
                <a:cubicBezTo>
                  <a:pt x="20193" y="20063"/>
                  <a:pt x="20122" y="19253"/>
                  <a:pt x="19896" y="18444"/>
                </a:cubicBezTo>
                <a:cubicBezTo>
                  <a:pt x="20229" y="17848"/>
                  <a:pt x="19622" y="17348"/>
                  <a:pt x="19777" y="16705"/>
                </a:cubicBezTo>
                <a:cubicBezTo>
                  <a:pt x="20134" y="15348"/>
                  <a:pt x="19634" y="13967"/>
                  <a:pt x="19574" y="12598"/>
                </a:cubicBezTo>
                <a:cubicBezTo>
                  <a:pt x="19562" y="12300"/>
                  <a:pt x="19384" y="12026"/>
                  <a:pt x="19098" y="11871"/>
                </a:cubicBezTo>
                <a:cubicBezTo>
                  <a:pt x="19098" y="11776"/>
                  <a:pt x="19050" y="11717"/>
                  <a:pt x="18991" y="11669"/>
                </a:cubicBezTo>
                <a:cubicBezTo>
                  <a:pt x="18881" y="11428"/>
                  <a:pt x="18743" y="11299"/>
                  <a:pt x="18584" y="11299"/>
                </a:cubicBezTo>
                <a:cubicBezTo>
                  <a:pt x="18468" y="11299"/>
                  <a:pt x="18341" y="11368"/>
                  <a:pt x="18205" y="11514"/>
                </a:cubicBezTo>
                <a:cubicBezTo>
                  <a:pt x="17967" y="11764"/>
                  <a:pt x="17848" y="12110"/>
                  <a:pt x="17812" y="12443"/>
                </a:cubicBezTo>
                <a:cubicBezTo>
                  <a:pt x="17693" y="13729"/>
                  <a:pt x="17622" y="15003"/>
                  <a:pt x="17514" y="16289"/>
                </a:cubicBezTo>
                <a:cubicBezTo>
                  <a:pt x="17479" y="16610"/>
                  <a:pt x="17491" y="16991"/>
                  <a:pt x="17360" y="17289"/>
                </a:cubicBezTo>
                <a:cubicBezTo>
                  <a:pt x="16705" y="18610"/>
                  <a:pt x="16681" y="20003"/>
                  <a:pt x="16824" y="21432"/>
                </a:cubicBezTo>
                <a:cubicBezTo>
                  <a:pt x="16443" y="22718"/>
                  <a:pt x="17038" y="23921"/>
                  <a:pt x="17098" y="25159"/>
                </a:cubicBezTo>
                <a:cubicBezTo>
                  <a:pt x="17098" y="25337"/>
                  <a:pt x="17276" y="25421"/>
                  <a:pt x="17455" y="25480"/>
                </a:cubicBezTo>
                <a:cubicBezTo>
                  <a:pt x="17383" y="26302"/>
                  <a:pt x="17300" y="27123"/>
                  <a:pt x="17872" y="27826"/>
                </a:cubicBezTo>
                <a:cubicBezTo>
                  <a:pt x="17919" y="28421"/>
                  <a:pt x="18038" y="28969"/>
                  <a:pt x="18455" y="29397"/>
                </a:cubicBezTo>
                <a:cubicBezTo>
                  <a:pt x="18503" y="29457"/>
                  <a:pt x="18562" y="29528"/>
                  <a:pt x="18634" y="29576"/>
                </a:cubicBezTo>
                <a:cubicBezTo>
                  <a:pt x="19098" y="30874"/>
                  <a:pt x="19788" y="32029"/>
                  <a:pt x="20896" y="32898"/>
                </a:cubicBezTo>
                <a:cubicBezTo>
                  <a:pt x="21479" y="34041"/>
                  <a:pt x="22491" y="34850"/>
                  <a:pt x="23313" y="35803"/>
                </a:cubicBezTo>
                <a:cubicBezTo>
                  <a:pt x="23503" y="36279"/>
                  <a:pt x="23956" y="36494"/>
                  <a:pt x="24313" y="36815"/>
                </a:cubicBezTo>
                <a:cubicBezTo>
                  <a:pt x="24980" y="37803"/>
                  <a:pt x="25575" y="38875"/>
                  <a:pt x="26611" y="39565"/>
                </a:cubicBezTo>
                <a:cubicBezTo>
                  <a:pt x="26754" y="39827"/>
                  <a:pt x="27135" y="39923"/>
                  <a:pt x="27170" y="40292"/>
                </a:cubicBezTo>
                <a:cubicBezTo>
                  <a:pt x="26396" y="40899"/>
                  <a:pt x="25706" y="41601"/>
                  <a:pt x="25027" y="42328"/>
                </a:cubicBezTo>
                <a:cubicBezTo>
                  <a:pt x="24762" y="42615"/>
                  <a:pt x="24496" y="42759"/>
                  <a:pt x="24245" y="42759"/>
                </a:cubicBezTo>
                <a:cubicBezTo>
                  <a:pt x="23945" y="42759"/>
                  <a:pt x="23665" y="42552"/>
                  <a:pt x="23432" y="42137"/>
                </a:cubicBezTo>
                <a:cubicBezTo>
                  <a:pt x="23217" y="41768"/>
                  <a:pt x="23063" y="41351"/>
                  <a:pt x="22920" y="40935"/>
                </a:cubicBezTo>
                <a:cubicBezTo>
                  <a:pt x="22741" y="40411"/>
                  <a:pt x="22491" y="39982"/>
                  <a:pt x="21920" y="39815"/>
                </a:cubicBezTo>
                <a:cubicBezTo>
                  <a:pt x="21884" y="38625"/>
                  <a:pt x="21324" y="37708"/>
                  <a:pt x="20396" y="37005"/>
                </a:cubicBezTo>
                <a:cubicBezTo>
                  <a:pt x="20277" y="36494"/>
                  <a:pt x="19812" y="36255"/>
                  <a:pt x="19491" y="35934"/>
                </a:cubicBezTo>
                <a:cubicBezTo>
                  <a:pt x="19146" y="35601"/>
                  <a:pt x="18634" y="35351"/>
                  <a:pt x="18455" y="34946"/>
                </a:cubicBezTo>
                <a:cubicBezTo>
                  <a:pt x="17741" y="33457"/>
                  <a:pt x="16490" y="32362"/>
                  <a:pt x="15645" y="30957"/>
                </a:cubicBezTo>
                <a:cubicBezTo>
                  <a:pt x="15371" y="30529"/>
                  <a:pt x="15300" y="29969"/>
                  <a:pt x="14776" y="29695"/>
                </a:cubicBezTo>
                <a:cubicBezTo>
                  <a:pt x="14443" y="28897"/>
                  <a:pt x="14157" y="28040"/>
                  <a:pt x="13526" y="27409"/>
                </a:cubicBezTo>
                <a:cubicBezTo>
                  <a:pt x="12930" y="25385"/>
                  <a:pt x="11918" y="23492"/>
                  <a:pt x="11502" y="21396"/>
                </a:cubicBezTo>
                <a:cubicBezTo>
                  <a:pt x="11383" y="20753"/>
                  <a:pt x="11264" y="20111"/>
                  <a:pt x="11180" y="19456"/>
                </a:cubicBezTo>
                <a:cubicBezTo>
                  <a:pt x="11122" y="19082"/>
                  <a:pt x="10949" y="18801"/>
                  <a:pt x="10539" y="18801"/>
                </a:cubicBezTo>
                <a:cubicBezTo>
                  <a:pt x="10531" y="18801"/>
                  <a:pt x="10522" y="18801"/>
                  <a:pt x="10513" y="18801"/>
                </a:cubicBezTo>
                <a:cubicBezTo>
                  <a:pt x="10097" y="18813"/>
                  <a:pt x="9716" y="18932"/>
                  <a:pt x="9621" y="19396"/>
                </a:cubicBezTo>
                <a:cubicBezTo>
                  <a:pt x="9561" y="19646"/>
                  <a:pt x="9537" y="19908"/>
                  <a:pt x="9525" y="20170"/>
                </a:cubicBezTo>
                <a:cubicBezTo>
                  <a:pt x="9501" y="20956"/>
                  <a:pt x="9466" y="21730"/>
                  <a:pt x="9442" y="22528"/>
                </a:cubicBezTo>
                <a:cubicBezTo>
                  <a:pt x="9347" y="25206"/>
                  <a:pt x="10037" y="27742"/>
                  <a:pt x="10704" y="30302"/>
                </a:cubicBezTo>
                <a:cubicBezTo>
                  <a:pt x="10752" y="31160"/>
                  <a:pt x="11002" y="31933"/>
                  <a:pt x="11656" y="32505"/>
                </a:cubicBezTo>
                <a:cubicBezTo>
                  <a:pt x="11787" y="33196"/>
                  <a:pt x="12109" y="33803"/>
                  <a:pt x="12478" y="34386"/>
                </a:cubicBezTo>
                <a:cubicBezTo>
                  <a:pt x="12549" y="34553"/>
                  <a:pt x="12609" y="34696"/>
                  <a:pt x="12680" y="34862"/>
                </a:cubicBezTo>
                <a:cubicBezTo>
                  <a:pt x="12549" y="35208"/>
                  <a:pt x="12669" y="35446"/>
                  <a:pt x="12978" y="35589"/>
                </a:cubicBezTo>
                <a:cubicBezTo>
                  <a:pt x="13633" y="37375"/>
                  <a:pt x="14252" y="39196"/>
                  <a:pt x="15859" y="40411"/>
                </a:cubicBezTo>
                <a:lnTo>
                  <a:pt x="15871" y="40423"/>
                </a:lnTo>
                <a:cubicBezTo>
                  <a:pt x="16086" y="40696"/>
                  <a:pt x="16074" y="41161"/>
                  <a:pt x="16526" y="41244"/>
                </a:cubicBezTo>
                <a:cubicBezTo>
                  <a:pt x="17550" y="42542"/>
                  <a:pt x="18717" y="43661"/>
                  <a:pt x="20336" y="44161"/>
                </a:cubicBezTo>
                <a:cubicBezTo>
                  <a:pt x="20396" y="44292"/>
                  <a:pt x="20491" y="44352"/>
                  <a:pt x="20646" y="44352"/>
                </a:cubicBezTo>
                <a:cubicBezTo>
                  <a:pt x="20782" y="44560"/>
                  <a:pt x="20959" y="44651"/>
                  <a:pt x="21168" y="44651"/>
                </a:cubicBezTo>
                <a:cubicBezTo>
                  <a:pt x="21233" y="44651"/>
                  <a:pt x="21301" y="44642"/>
                  <a:pt x="21372" y="44625"/>
                </a:cubicBezTo>
                <a:cubicBezTo>
                  <a:pt x="22324" y="45209"/>
                  <a:pt x="22324" y="45209"/>
                  <a:pt x="21705" y="46042"/>
                </a:cubicBezTo>
                <a:cubicBezTo>
                  <a:pt x="21586" y="46197"/>
                  <a:pt x="21396" y="46316"/>
                  <a:pt x="21408" y="46554"/>
                </a:cubicBezTo>
                <a:cubicBezTo>
                  <a:pt x="20384" y="47566"/>
                  <a:pt x="19669" y="48805"/>
                  <a:pt x="18812" y="49948"/>
                </a:cubicBezTo>
                <a:cubicBezTo>
                  <a:pt x="18726" y="49980"/>
                  <a:pt x="18650" y="49994"/>
                  <a:pt x="18583" y="49994"/>
                </a:cubicBezTo>
                <a:cubicBezTo>
                  <a:pt x="18284" y="49994"/>
                  <a:pt x="18165" y="49703"/>
                  <a:pt x="18038" y="49459"/>
                </a:cubicBezTo>
                <a:cubicBezTo>
                  <a:pt x="17741" y="48876"/>
                  <a:pt x="17455" y="48281"/>
                  <a:pt x="17014" y="47840"/>
                </a:cubicBezTo>
                <a:cubicBezTo>
                  <a:pt x="15967" y="46792"/>
                  <a:pt x="15050" y="45661"/>
                  <a:pt x="14169" y="44506"/>
                </a:cubicBezTo>
                <a:cubicBezTo>
                  <a:pt x="14085" y="44102"/>
                  <a:pt x="13931" y="43744"/>
                  <a:pt x="13550" y="43542"/>
                </a:cubicBezTo>
                <a:cubicBezTo>
                  <a:pt x="13561" y="43459"/>
                  <a:pt x="13514" y="43411"/>
                  <a:pt x="13442" y="43387"/>
                </a:cubicBezTo>
                <a:cubicBezTo>
                  <a:pt x="13335" y="43113"/>
                  <a:pt x="13276" y="42816"/>
                  <a:pt x="12895" y="42768"/>
                </a:cubicBezTo>
                <a:cubicBezTo>
                  <a:pt x="12680" y="42256"/>
                  <a:pt x="12383" y="41816"/>
                  <a:pt x="12002" y="41447"/>
                </a:cubicBezTo>
                <a:cubicBezTo>
                  <a:pt x="11787" y="40744"/>
                  <a:pt x="11347" y="40196"/>
                  <a:pt x="10930" y="39613"/>
                </a:cubicBezTo>
                <a:cubicBezTo>
                  <a:pt x="10871" y="39422"/>
                  <a:pt x="10811" y="39208"/>
                  <a:pt x="10549" y="39161"/>
                </a:cubicBezTo>
                <a:lnTo>
                  <a:pt x="9525" y="37065"/>
                </a:lnTo>
                <a:cubicBezTo>
                  <a:pt x="9323" y="36315"/>
                  <a:pt x="8763" y="35851"/>
                  <a:pt x="8251" y="35339"/>
                </a:cubicBezTo>
                <a:cubicBezTo>
                  <a:pt x="8051" y="34879"/>
                  <a:pt x="8026" y="34267"/>
                  <a:pt x="7319" y="34267"/>
                </a:cubicBezTo>
                <a:cubicBezTo>
                  <a:pt x="7313" y="34267"/>
                  <a:pt x="7306" y="34267"/>
                  <a:pt x="7299" y="34267"/>
                </a:cubicBezTo>
                <a:lnTo>
                  <a:pt x="7275" y="34267"/>
                </a:lnTo>
                <a:cubicBezTo>
                  <a:pt x="7208" y="34259"/>
                  <a:pt x="7141" y="34255"/>
                  <a:pt x="7076" y="34255"/>
                </a:cubicBezTo>
                <a:cubicBezTo>
                  <a:pt x="6555" y="34255"/>
                  <a:pt x="6123" y="34510"/>
                  <a:pt x="6049" y="35029"/>
                </a:cubicBezTo>
                <a:cubicBezTo>
                  <a:pt x="5953" y="35577"/>
                  <a:pt x="5930" y="36243"/>
                  <a:pt x="6489" y="36660"/>
                </a:cubicBezTo>
                <a:cubicBezTo>
                  <a:pt x="7156" y="37898"/>
                  <a:pt x="7442" y="39280"/>
                  <a:pt x="7870" y="40589"/>
                </a:cubicBezTo>
                <a:cubicBezTo>
                  <a:pt x="8525" y="42030"/>
                  <a:pt x="9180" y="43459"/>
                  <a:pt x="9835" y="44911"/>
                </a:cubicBezTo>
                <a:cubicBezTo>
                  <a:pt x="9811" y="45209"/>
                  <a:pt x="9894" y="45471"/>
                  <a:pt x="10037" y="45745"/>
                </a:cubicBezTo>
                <a:cubicBezTo>
                  <a:pt x="10513" y="46697"/>
                  <a:pt x="11204" y="47483"/>
                  <a:pt x="11835" y="48316"/>
                </a:cubicBezTo>
                <a:cubicBezTo>
                  <a:pt x="12371" y="49174"/>
                  <a:pt x="12811" y="50114"/>
                  <a:pt x="13669" y="50733"/>
                </a:cubicBezTo>
                <a:cubicBezTo>
                  <a:pt x="14347" y="51233"/>
                  <a:pt x="14955" y="51876"/>
                  <a:pt x="15824" y="52103"/>
                </a:cubicBezTo>
                <a:cubicBezTo>
                  <a:pt x="16109" y="52174"/>
                  <a:pt x="16264" y="52365"/>
                  <a:pt x="16205" y="52674"/>
                </a:cubicBezTo>
                <a:cubicBezTo>
                  <a:pt x="15788" y="53007"/>
                  <a:pt x="15538" y="53472"/>
                  <a:pt x="15336" y="53948"/>
                </a:cubicBezTo>
                <a:cubicBezTo>
                  <a:pt x="15121" y="54019"/>
                  <a:pt x="14955" y="54127"/>
                  <a:pt x="14835" y="54317"/>
                </a:cubicBezTo>
                <a:cubicBezTo>
                  <a:pt x="14395" y="54984"/>
                  <a:pt x="13883" y="55615"/>
                  <a:pt x="13466" y="56282"/>
                </a:cubicBezTo>
                <a:cubicBezTo>
                  <a:pt x="13344" y="56490"/>
                  <a:pt x="13214" y="56577"/>
                  <a:pt x="13064" y="56577"/>
                </a:cubicBezTo>
                <a:cubicBezTo>
                  <a:pt x="12966" y="56577"/>
                  <a:pt x="12858" y="56539"/>
                  <a:pt x="12740" y="56472"/>
                </a:cubicBezTo>
                <a:cubicBezTo>
                  <a:pt x="12014" y="54674"/>
                  <a:pt x="11014" y="53019"/>
                  <a:pt x="10002" y="51388"/>
                </a:cubicBezTo>
                <a:cubicBezTo>
                  <a:pt x="9680" y="50555"/>
                  <a:pt x="9085" y="49864"/>
                  <a:pt x="8668" y="49090"/>
                </a:cubicBezTo>
                <a:cubicBezTo>
                  <a:pt x="8156" y="47435"/>
                  <a:pt x="6834" y="46388"/>
                  <a:pt x="5811" y="45114"/>
                </a:cubicBezTo>
                <a:cubicBezTo>
                  <a:pt x="5637" y="44903"/>
                  <a:pt x="5383" y="44777"/>
                  <a:pt x="5107" y="44777"/>
                </a:cubicBezTo>
                <a:cubicBezTo>
                  <a:pt x="4948" y="44777"/>
                  <a:pt x="4782" y="44819"/>
                  <a:pt x="4620" y="44911"/>
                </a:cubicBezTo>
                <a:cubicBezTo>
                  <a:pt x="3858" y="45316"/>
                  <a:pt x="3346" y="45995"/>
                  <a:pt x="3548" y="46661"/>
                </a:cubicBezTo>
                <a:cubicBezTo>
                  <a:pt x="3941" y="48019"/>
                  <a:pt x="4453" y="49364"/>
                  <a:pt x="5108" y="50626"/>
                </a:cubicBezTo>
                <a:cubicBezTo>
                  <a:pt x="5132" y="50698"/>
                  <a:pt x="5168" y="50793"/>
                  <a:pt x="5215" y="50864"/>
                </a:cubicBezTo>
                <a:cubicBezTo>
                  <a:pt x="5358" y="51329"/>
                  <a:pt x="5513" y="51769"/>
                  <a:pt x="5953" y="52043"/>
                </a:cubicBezTo>
                <a:cubicBezTo>
                  <a:pt x="6263" y="52603"/>
                  <a:pt x="6180" y="53317"/>
                  <a:pt x="6561" y="53853"/>
                </a:cubicBezTo>
                <a:cubicBezTo>
                  <a:pt x="7204" y="54746"/>
                  <a:pt x="7716" y="55734"/>
                  <a:pt x="8227" y="56698"/>
                </a:cubicBezTo>
                <a:lnTo>
                  <a:pt x="8370" y="56925"/>
                </a:lnTo>
                <a:cubicBezTo>
                  <a:pt x="8406" y="56996"/>
                  <a:pt x="8442" y="57079"/>
                  <a:pt x="8489" y="57163"/>
                </a:cubicBezTo>
                <a:cubicBezTo>
                  <a:pt x="8728" y="57960"/>
                  <a:pt x="9478" y="58294"/>
                  <a:pt x="10002" y="58842"/>
                </a:cubicBezTo>
                <a:cubicBezTo>
                  <a:pt x="10371" y="59246"/>
                  <a:pt x="11073" y="59330"/>
                  <a:pt x="11252" y="59901"/>
                </a:cubicBezTo>
                <a:cubicBezTo>
                  <a:pt x="11442" y="60508"/>
                  <a:pt x="10597" y="60770"/>
                  <a:pt x="10609" y="61366"/>
                </a:cubicBezTo>
                <a:cubicBezTo>
                  <a:pt x="10406" y="61818"/>
                  <a:pt x="10061" y="62163"/>
                  <a:pt x="9692" y="62461"/>
                </a:cubicBezTo>
                <a:cubicBezTo>
                  <a:pt x="8930" y="61759"/>
                  <a:pt x="8501" y="60699"/>
                  <a:pt x="7370" y="60461"/>
                </a:cubicBezTo>
                <a:cubicBezTo>
                  <a:pt x="6787" y="59246"/>
                  <a:pt x="5787" y="58496"/>
                  <a:pt x="4584" y="57960"/>
                </a:cubicBezTo>
                <a:cubicBezTo>
                  <a:pt x="4423" y="57889"/>
                  <a:pt x="4268" y="57860"/>
                  <a:pt x="4117" y="57860"/>
                </a:cubicBezTo>
                <a:cubicBezTo>
                  <a:pt x="3668" y="57860"/>
                  <a:pt x="3262" y="58118"/>
                  <a:pt x="2870" y="58270"/>
                </a:cubicBezTo>
                <a:cubicBezTo>
                  <a:pt x="2560" y="58389"/>
                  <a:pt x="2477" y="59080"/>
                  <a:pt x="2691" y="59330"/>
                </a:cubicBezTo>
                <a:cubicBezTo>
                  <a:pt x="3322" y="60020"/>
                  <a:pt x="3370" y="61104"/>
                  <a:pt x="4287" y="61532"/>
                </a:cubicBezTo>
                <a:cubicBezTo>
                  <a:pt x="4620" y="61949"/>
                  <a:pt x="5001" y="62282"/>
                  <a:pt x="5525" y="62437"/>
                </a:cubicBezTo>
                <a:cubicBezTo>
                  <a:pt x="5811" y="62913"/>
                  <a:pt x="6120" y="63378"/>
                  <a:pt x="6644" y="63628"/>
                </a:cubicBezTo>
                <a:cubicBezTo>
                  <a:pt x="6846" y="63985"/>
                  <a:pt x="7061" y="64342"/>
                  <a:pt x="7501" y="64461"/>
                </a:cubicBezTo>
                <a:lnTo>
                  <a:pt x="7489" y="64461"/>
                </a:lnTo>
                <a:cubicBezTo>
                  <a:pt x="7716" y="65033"/>
                  <a:pt x="8382" y="65330"/>
                  <a:pt x="8466" y="65985"/>
                </a:cubicBezTo>
                <a:cubicBezTo>
                  <a:pt x="7787" y="67176"/>
                  <a:pt x="7335" y="68450"/>
                  <a:pt x="6977" y="69760"/>
                </a:cubicBezTo>
                <a:cubicBezTo>
                  <a:pt x="6838" y="69874"/>
                  <a:pt x="6728" y="69920"/>
                  <a:pt x="6637" y="69920"/>
                </a:cubicBezTo>
                <a:cubicBezTo>
                  <a:pt x="6332" y="69920"/>
                  <a:pt x="6240" y="69413"/>
                  <a:pt x="5965" y="69331"/>
                </a:cubicBezTo>
                <a:cubicBezTo>
                  <a:pt x="5572" y="68486"/>
                  <a:pt x="4798" y="68033"/>
                  <a:pt x="4084" y="67521"/>
                </a:cubicBezTo>
                <a:cubicBezTo>
                  <a:pt x="3941" y="67409"/>
                  <a:pt x="3805" y="67351"/>
                  <a:pt x="3678" y="67351"/>
                </a:cubicBezTo>
                <a:cubicBezTo>
                  <a:pt x="3509" y="67351"/>
                  <a:pt x="3356" y="67453"/>
                  <a:pt x="3227" y="67664"/>
                </a:cubicBezTo>
                <a:cubicBezTo>
                  <a:pt x="3155" y="67664"/>
                  <a:pt x="3084" y="67700"/>
                  <a:pt x="3024" y="67724"/>
                </a:cubicBezTo>
                <a:cubicBezTo>
                  <a:pt x="2953" y="67545"/>
                  <a:pt x="2417" y="67497"/>
                  <a:pt x="2774" y="67235"/>
                </a:cubicBezTo>
                <a:cubicBezTo>
                  <a:pt x="3072" y="67009"/>
                  <a:pt x="3108" y="66985"/>
                  <a:pt x="2810" y="66759"/>
                </a:cubicBezTo>
                <a:cubicBezTo>
                  <a:pt x="2512" y="66519"/>
                  <a:pt x="2207" y="66318"/>
                  <a:pt x="1831" y="66318"/>
                </a:cubicBezTo>
                <a:cubicBezTo>
                  <a:pt x="1741" y="66318"/>
                  <a:pt x="1647" y="66329"/>
                  <a:pt x="1548" y="66354"/>
                </a:cubicBezTo>
                <a:cubicBezTo>
                  <a:pt x="1417" y="66271"/>
                  <a:pt x="1239" y="66188"/>
                  <a:pt x="1131" y="66069"/>
                </a:cubicBezTo>
                <a:cubicBezTo>
                  <a:pt x="972" y="65887"/>
                  <a:pt x="807" y="65802"/>
                  <a:pt x="657" y="65802"/>
                </a:cubicBezTo>
                <a:cubicBezTo>
                  <a:pt x="483" y="65802"/>
                  <a:pt x="329" y="65917"/>
                  <a:pt x="226" y="66128"/>
                </a:cubicBezTo>
                <a:cubicBezTo>
                  <a:pt x="0" y="66581"/>
                  <a:pt x="524" y="66604"/>
                  <a:pt x="762" y="66783"/>
                </a:cubicBezTo>
                <a:cubicBezTo>
                  <a:pt x="1381" y="67223"/>
                  <a:pt x="1977" y="67664"/>
                  <a:pt x="2727" y="67890"/>
                </a:cubicBezTo>
                <a:cubicBezTo>
                  <a:pt x="2751" y="68176"/>
                  <a:pt x="2965" y="68307"/>
                  <a:pt x="3155" y="68486"/>
                </a:cubicBezTo>
                <a:cubicBezTo>
                  <a:pt x="3929" y="69152"/>
                  <a:pt x="4715" y="69819"/>
                  <a:pt x="5453" y="70533"/>
                </a:cubicBezTo>
                <a:cubicBezTo>
                  <a:pt x="5870" y="70938"/>
                  <a:pt x="6382" y="71331"/>
                  <a:pt x="6430" y="71986"/>
                </a:cubicBezTo>
                <a:cubicBezTo>
                  <a:pt x="6311" y="72784"/>
                  <a:pt x="6180" y="73605"/>
                  <a:pt x="6061" y="74403"/>
                </a:cubicBezTo>
                <a:cubicBezTo>
                  <a:pt x="5751" y="75272"/>
                  <a:pt x="5775" y="76177"/>
                  <a:pt x="5727" y="77070"/>
                </a:cubicBezTo>
                <a:cubicBezTo>
                  <a:pt x="5608" y="77189"/>
                  <a:pt x="5584" y="77308"/>
                  <a:pt x="5668" y="77463"/>
                </a:cubicBezTo>
                <a:cubicBezTo>
                  <a:pt x="5668" y="77534"/>
                  <a:pt x="5668" y="77606"/>
                  <a:pt x="5703" y="77677"/>
                </a:cubicBezTo>
                <a:cubicBezTo>
                  <a:pt x="5525" y="78546"/>
                  <a:pt x="5608" y="79404"/>
                  <a:pt x="5751" y="80261"/>
                </a:cubicBezTo>
                <a:cubicBezTo>
                  <a:pt x="5842" y="80561"/>
                  <a:pt x="5933" y="80854"/>
                  <a:pt x="6209" y="80854"/>
                </a:cubicBezTo>
                <a:cubicBezTo>
                  <a:pt x="6295" y="80854"/>
                  <a:pt x="6398" y="80826"/>
                  <a:pt x="6525" y="80761"/>
                </a:cubicBezTo>
                <a:cubicBezTo>
                  <a:pt x="6739" y="80678"/>
                  <a:pt x="6846" y="80535"/>
                  <a:pt x="6823" y="80273"/>
                </a:cubicBezTo>
                <a:cubicBezTo>
                  <a:pt x="6787" y="79761"/>
                  <a:pt x="6799" y="79249"/>
                  <a:pt x="6787" y="78725"/>
                </a:cubicBezTo>
                <a:cubicBezTo>
                  <a:pt x="6906" y="78618"/>
                  <a:pt x="6918" y="78499"/>
                  <a:pt x="6894" y="78368"/>
                </a:cubicBezTo>
                <a:cubicBezTo>
                  <a:pt x="7037" y="77796"/>
                  <a:pt x="7144" y="77237"/>
                  <a:pt x="7073" y="76641"/>
                </a:cubicBezTo>
                <a:lnTo>
                  <a:pt x="7061" y="76641"/>
                </a:lnTo>
                <a:cubicBezTo>
                  <a:pt x="7180" y="76534"/>
                  <a:pt x="7204" y="76403"/>
                  <a:pt x="7156" y="76248"/>
                </a:cubicBezTo>
                <a:cubicBezTo>
                  <a:pt x="7299" y="75796"/>
                  <a:pt x="7442" y="75344"/>
                  <a:pt x="7573" y="74879"/>
                </a:cubicBezTo>
                <a:cubicBezTo>
                  <a:pt x="7656" y="74641"/>
                  <a:pt x="7656" y="74332"/>
                  <a:pt x="7989" y="74320"/>
                </a:cubicBezTo>
                <a:cubicBezTo>
                  <a:pt x="7996" y="74319"/>
                  <a:pt x="8003" y="74319"/>
                  <a:pt x="8010" y="74319"/>
                </a:cubicBezTo>
                <a:cubicBezTo>
                  <a:pt x="8259" y="74319"/>
                  <a:pt x="8396" y="74527"/>
                  <a:pt x="8466" y="74724"/>
                </a:cubicBezTo>
                <a:cubicBezTo>
                  <a:pt x="8847" y="75594"/>
                  <a:pt x="9632" y="76058"/>
                  <a:pt x="10406" y="76367"/>
                </a:cubicBezTo>
                <a:cubicBezTo>
                  <a:pt x="11645" y="76879"/>
                  <a:pt x="12954" y="77189"/>
                  <a:pt x="14228" y="77582"/>
                </a:cubicBezTo>
                <a:cubicBezTo>
                  <a:pt x="15538" y="78118"/>
                  <a:pt x="16895" y="78570"/>
                  <a:pt x="18312" y="78570"/>
                </a:cubicBezTo>
                <a:cubicBezTo>
                  <a:pt x="19503" y="78570"/>
                  <a:pt x="20634" y="78749"/>
                  <a:pt x="21777" y="79011"/>
                </a:cubicBezTo>
                <a:cubicBezTo>
                  <a:pt x="22234" y="79107"/>
                  <a:pt x="22690" y="79321"/>
                  <a:pt x="23166" y="79321"/>
                </a:cubicBezTo>
                <a:cubicBezTo>
                  <a:pt x="23335" y="79321"/>
                  <a:pt x="23507" y="79294"/>
                  <a:pt x="23682" y="79225"/>
                </a:cubicBezTo>
                <a:cubicBezTo>
                  <a:pt x="24182" y="79558"/>
                  <a:pt x="24753" y="79606"/>
                  <a:pt x="25337" y="79665"/>
                </a:cubicBezTo>
                <a:cubicBezTo>
                  <a:pt x="25403" y="79732"/>
                  <a:pt x="25480" y="79780"/>
                  <a:pt x="25573" y="79780"/>
                </a:cubicBezTo>
                <a:cubicBezTo>
                  <a:pt x="25614" y="79780"/>
                  <a:pt x="25658" y="79771"/>
                  <a:pt x="25706" y="79749"/>
                </a:cubicBezTo>
                <a:cubicBezTo>
                  <a:pt x="25736" y="79767"/>
                  <a:pt x="25765" y="79776"/>
                  <a:pt x="25795" y="79776"/>
                </a:cubicBezTo>
                <a:cubicBezTo>
                  <a:pt x="25825" y="79776"/>
                  <a:pt x="25855" y="79767"/>
                  <a:pt x="25884" y="79749"/>
                </a:cubicBezTo>
                <a:cubicBezTo>
                  <a:pt x="26265" y="80035"/>
                  <a:pt x="26730" y="79975"/>
                  <a:pt x="27182" y="80023"/>
                </a:cubicBezTo>
                <a:cubicBezTo>
                  <a:pt x="27385" y="80225"/>
                  <a:pt x="27658" y="80225"/>
                  <a:pt x="27920" y="80237"/>
                </a:cubicBezTo>
                <a:cubicBezTo>
                  <a:pt x="28563" y="80797"/>
                  <a:pt x="29409" y="80630"/>
                  <a:pt x="30135" y="80856"/>
                </a:cubicBezTo>
                <a:cubicBezTo>
                  <a:pt x="31171" y="81167"/>
                  <a:pt x="32236" y="81301"/>
                  <a:pt x="33309" y="81301"/>
                </a:cubicBezTo>
                <a:cubicBezTo>
                  <a:pt x="34086" y="81301"/>
                  <a:pt x="34868" y="81231"/>
                  <a:pt x="35648" y="81106"/>
                </a:cubicBezTo>
                <a:cubicBezTo>
                  <a:pt x="35826" y="81070"/>
                  <a:pt x="36017" y="81059"/>
                  <a:pt x="36052" y="80868"/>
                </a:cubicBezTo>
                <a:cubicBezTo>
                  <a:pt x="36088" y="80630"/>
                  <a:pt x="35933" y="80451"/>
                  <a:pt x="35719" y="80380"/>
                </a:cubicBezTo>
                <a:cubicBezTo>
                  <a:pt x="35433" y="80261"/>
                  <a:pt x="35159" y="80142"/>
                  <a:pt x="34862" y="80118"/>
                </a:cubicBezTo>
                <a:cubicBezTo>
                  <a:pt x="33516" y="80023"/>
                  <a:pt x="32457" y="79261"/>
                  <a:pt x="31314" y="78689"/>
                </a:cubicBezTo>
                <a:cubicBezTo>
                  <a:pt x="31103" y="78584"/>
                  <a:pt x="30901" y="78469"/>
                  <a:pt x="30676" y="78469"/>
                </a:cubicBezTo>
                <a:cubicBezTo>
                  <a:pt x="30647" y="78469"/>
                  <a:pt x="30617" y="78471"/>
                  <a:pt x="30587" y="78475"/>
                </a:cubicBezTo>
                <a:cubicBezTo>
                  <a:pt x="30552" y="78392"/>
                  <a:pt x="30492" y="78356"/>
                  <a:pt x="30421" y="78332"/>
                </a:cubicBezTo>
                <a:lnTo>
                  <a:pt x="30159" y="78118"/>
                </a:lnTo>
                <a:cubicBezTo>
                  <a:pt x="29778" y="77761"/>
                  <a:pt x="29456" y="77368"/>
                  <a:pt x="28921" y="77249"/>
                </a:cubicBezTo>
                <a:cubicBezTo>
                  <a:pt x="28623" y="77054"/>
                  <a:pt x="28347" y="76771"/>
                  <a:pt x="27945" y="76771"/>
                </a:cubicBezTo>
                <a:cubicBezTo>
                  <a:pt x="27929" y="76771"/>
                  <a:pt x="27913" y="76771"/>
                  <a:pt x="27897" y="76772"/>
                </a:cubicBezTo>
                <a:cubicBezTo>
                  <a:pt x="27325" y="76237"/>
                  <a:pt x="26766" y="75736"/>
                  <a:pt x="25956" y="75594"/>
                </a:cubicBezTo>
                <a:cubicBezTo>
                  <a:pt x="25789" y="75355"/>
                  <a:pt x="25527" y="75320"/>
                  <a:pt x="25289" y="75213"/>
                </a:cubicBezTo>
                <a:cubicBezTo>
                  <a:pt x="23039" y="74201"/>
                  <a:pt x="20705" y="73486"/>
                  <a:pt x="18312" y="72915"/>
                </a:cubicBezTo>
                <a:cubicBezTo>
                  <a:pt x="18207" y="72841"/>
                  <a:pt x="18100" y="72818"/>
                  <a:pt x="17990" y="72818"/>
                </a:cubicBezTo>
                <a:cubicBezTo>
                  <a:pt x="17888" y="72818"/>
                  <a:pt x="17785" y="72838"/>
                  <a:pt x="17681" y="72855"/>
                </a:cubicBezTo>
                <a:cubicBezTo>
                  <a:pt x="17610" y="72778"/>
                  <a:pt x="17529" y="72748"/>
                  <a:pt x="17444" y="72748"/>
                </a:cubicBezTo>
                <a:cubicBezTo>
                  <a:pt x="17360" y="72748"/>
                  <a:pt x="17270" y="72778"/>
                  <a:pt x="17181" y="72819"/>
                </a:cubicBezTo>
                <a:cubicBezTo>
                  <a:pt x="17027" y="72666"/>
                  <a:pt x="16863" y="72589"/>
                  <a:pt x="16680" y="72589"/>
                </a:cubicBezTo>
                <a:cubicBezTo>
                  <a:pt x="16594" y="72589"/>
                  <a:pt x="16503" y="72606"/>
                  <a:pt x="16407" y="72641"/>
                </a:cubicBezTo>
                <a:lnTo>
                  <a:pt x="16383" y="72641"/>
                </a:lnTo>
                <a:cubicBezTo>
                  <a:pt x="16292" y="72556"/>
                  <a:pt x="16198" y="72520"/>
                  <a:pt x="16102" y="72520"/>
                </a:cubicBezTo>
                <a:cubicBezTo>
                  <a:pt x="16010" y="72520"/>
                  <a:pt x="15917" y="72553"/>
                  <a:pt x="15824" y="72605"/>
                </a:cubicBezTo>
                <a:cubicBezTo>
                  <a:pt x="15776" y="72581"/>
                  <a:pt x="15734" y="72569"/>
                  <a:pt x="15694" y="72569"/>
                </a:cubicBezTo>
                <a:cubicBezTo>
                  <a:pt x="15654" y="72569"/>
                  <a:pt x="15615" y="72581"/>
                  <a:pt x="15574" y="72605"/>
                </a:cubicBezTo>
                <a:cubicBezTo>
                  <a:pt x="15512" y="72536"/>
                  <a:pt x="15441" y="72502"/>
                  <a:pt x="15367" y="72502"/>
                </a:cubicBezTo>
                <a:cubicBezTo>
                  <a:pt x="15325" y="72502"/>
                  <a:pt x="15283" y="72512"/>
                  <a:pt x="15240" y="72534"/>
                </a:cubicBezTo>
                <a:cubicBezTo>
                  <a:pt x="14012" y="72323"/>
                  <a:pt x="12773" y="72232"/>
                  <a:pt x="11525" y="72232"/>
                </a:cubicBezTo>
                <a:cubicBezTo>
                  <a:pt x="10452" y="72232"/>
                  <a:pt x="9372" y="72299"/>
                  <a:pt x="8287" y="72415"/>
                </a:cubicBezTo>
                <a:cubicBezTo>
                  <a:pt x="8430" y="70676"/>
                  <a:pt x="9287" y="69271"/>
                  <a:pt x="9799" y="67771"/>
                </a:cubicBezTo>
                <a:cubicBezTo>
                  <a:pt x="10037" y="67426"/>
                  <a:pt x="10037" y="66926"/>
                  <a:pt x="10478" y="66723"/>
                </a:cubicBezTo>
                <a:cubicBezTo>
                  <a:pt x="10573" y="66759"/>
                  <a:pt x="10656" y="66759"/>
                  <a:pt x="10728" y="66807"/>
                </a:cubicBezTo>
                <a:cubicBezTo>
                  <a:pt x="11895" y="67426"/>
                  <a:pt x="12835" y="68450"/>
                  <a:pt x="14169" y="68783"/>
                </a:cubicBezTo>
                <a:cubicBezTo>
                  <a:pt x="14240" y="68914"/>
                  <a:pt x="14383" y="68974"/>
                  <a:pt x="14526" y="68974"/>
                </a:cubicBezTo>
                <a:cubicBezTo>
                  <a:pt x="15538" y="69748"/>
                  <a:pt x="16776" y="69938"/>
                  <a:pt x="17955" y="70295"/>
                </a:cubicBezTo>
                <a:cubicBezTo>
                  <a:pt x="18026" y="70418"/>
                  <a:pt x="18124" y="70479"/>
                  <a:pt x="18248" y="70479"/>
                </a:cubicBezTo>
                <a:cubicBezTo>
                  <a:pt x="18269" y="70479"/>
                  <a:pt x="18290" y="70477"/>
                  <a:pt x="18312" y="70474"/>
                </a:cubicBezTo>
                <a:cubicBezTo>
                  <a:pt x="18693" y="70795"/>
                  <a:pt x="19205" y="70831"/>
                  <a:pt x="19634" y="71010"/>
                </a:cubicBezTo>
                <a:cubicBezTo>
                  <a:pt x="21241" y="71510"/>
                  <a:pt x="22789" y="72176"/>
                  <a:pt x="24480" y="72367"/>
                </a:cubicBezTo>
                <a:cubicBezTo>
                  <a:pt x="25753" y="73022"/>
                  <a:pt x="27135" y="72855"/>
                  <a:pt x="28468" y="72938"/>
                </a:cubicBezTo>
                <a:cubicBezTo>
                  <a:pt x="28691" y="73046"/>
                  <a:pt x="28908" y="73159"/>
                  <a:pt x="29148" y="73159"/>
                </a:cubicBezTo>
                <a:cubicBezTo>
                  <a:pt x="29228" y="73159"/>
                  <a:pt x="29310" y="73147"/>
                  <a:pt x="29397" y="73117"/>
                </a:cubicBezTo>
                <a:cubicBezTo>
                  <a:pt x="29397" y="73081"/>
                  <a:pt x="29409" y="73058"/>
                  <a:pt x="29409" y="73010"/>
                </a:cubicBezTo>
                <a:cubicBezTo>
                  <a:pt x="29409" y="73010"/>
                  <a:pt x="29421" y="73010"/>
                  <a:pt x="29421" y="73022"/>
                </a:cubicBezTo>
                <a:lnTo>
                  <a:pt x="29397" y="73117"/>
                </a:lnTo>
                <a:cubicBezTo>
                  <a:pt x="29477" y="73188"/>
                  <a:pt x="29563" y="73226"/>
                  <a:pt x="29661" y="73226"/>
                </a:cubicBezTo>
                <a:cubicBezTo>
                  <a:pt x="29694" y="73226"/>
                  <a:pt x="29729" y="73221"/>
                  <a:pt x="29766" y="73212"/>
                </a:cubicBezTo>
                <a:cubicBezTo>
                  <a:pt x="30044" y="73447"/>
                  <a:pt x="30354" y="73492"/>
                  <a:pt x="30668" y="73492"/>
                </a:cubicBezTo>
                <a:cubicBezTo>
                  <a:pt x="30864" y="73492"/>
                  <a:pt x="31062" y="73474"/>
                  <a:pt x="31254" y="73474"/>
                </a:cubicBezTo>
                <a:cubicBezTo>
                  <a:pt x="31340" y="73544"/>
                  <a:pt x="31429" y="73570"/>
                  <a:pt x="31519" y="73570"/>
                </a:cubicBezTo>
                <a:cubicBezTo>
                  <a:pt x="31628" y="73570"/>
                  <a:pt x="31739" y="73532"/>
                  <a:pt x="31849" y="73486"/>
                </a:cubicBezTo>
                <a:cubicBezTo>
                  <a:pt x="31935" y="73535"/>
                  <a:pt x="32024" y="73554"/>
                  <a:pt x="32113" y="73554"/>
                </a:cubicBezTo>
                <a:cubicBezTo>
                  <a:pt x="32220" y="73554"/>
                  <a:pt x="32328" y="73525"/>
                  <a:pt x="32433" y="73486"/>
                </a:cubicBezTo>
                <a:lnTo>
                  <a:pt x="32457" y="73486"/>
                </a:lnTo>
                <a:cubicBezTo>
                  <a:pt x="32548" y="73528"/>
                  <a:pt x="32636" y="73544"/>
                  <a:pt x="32720" y="73544"/>
                </a:cubicBezTo>
                <a:cubicBezTo>
                  <a:pt x="32997" y="73544"/>
                  <a:pt x="33243" y="73368"/>
                  <a:pt x="33516" y="73331"/>
                </a:cubicBezTo>
                <a:cubicBezTo>
                  <a:pt x="33752" y="73397"/>
                  <a:pt x="33983" y="73424"/>
                  <a:pt x="34212" y="73424"/>
                </a:cubicBezTo>
                <a:cubicBezTo>
                  <a:pt x="34898" y="73424"/>
                  <a:pt x="35561" y="73183"/>
                  <a:pt x="36231" y="73022"/>
                </a:cubicBezTo>
                <a:cubicBezTo>
                  <a:pt x="36314" y="72998"/>
                  <a:pt x="36386" y="72962"/>
                  <a:pt x="36481" y="72938"/>
                </a:cubicBezTo>
                <a:cubicBezTo>
                  <a:pt x="36535" y="72988"/>
                  <a:pt x="36585" y="73012"/>
                  <a:pt x="36628" y="73012"/>
                </a:cubicBezTo>
                <a:cubicBezTo>
                  <a:pt x="36697" y="73012"/>
                  <a:pt x="36749" y="72949"/>
                  <a:pt x="36779" y="72831"/>
                </a:cubicBezTo>
                <a:cubicBezTo>
                  <a:pt x="36850" y="72831"/>
                  <a:pt x="36910" y="72819"/>
                  <a:pt x="36981" y="72784"/>
                </a:cubicBezTo>
                <a:cubicBezTo>
                  <a:pt x="37041" y="72818"/>
                  <a:pt x="37099" y="72835"/>
                  <a:pt x="37152" y="72835"/>
                </a:cubicBezTo>
                <a:cubicBezTo>
                  <a:pt x="37248" y="72835"/>
                  <a:pt x="37328" y="72779"/>
                  <a:pt x="37374" y="72665"/>
                </a:cubicBezTo>
                <a:cubicBezTo>
                  <a:pt x="37434" y="72546"/>
                  <a:pt x="37338" y="72427"/>
                  <a:pt x="37219" y="72379"/>
                </a:cubicBezTo>
                <a:cubicBezTo>
                  <a:pt x="37071" y="72313"/>
                  <a:pt x="36916" y="72264"/>
                  <a:pt x="36753" y="72264"/>
                </a:cubicBezTo>
                <a:cubicBezTo>
                  <a:pt x="36680" y="72264"/>
                  <a:pt x="36605" y="72274"/>
                  <a:pt x="36529" y="72296"/>
                </a:cubicBezTo>
                <a:cubicBezTo>
                  <a:pt x="36326" y="72069"/>
                  <a:pt x="36076" y="72069"/>
                  <a:pt x="35826" y="72069"/>
                </a:cubicBezTo>
                <a:cubicBezTo>
                  <a:pt x="35731" y="71879"/>
                  <a:pt x="35600" y="71724"/>
                  <a:pt x="35398" y="71665"/>
                </a:cubicBezTo>
                <a:cubicBezTo>
                  <a:pt x="34897" y="71236"/>
                  <a:pt x="34266" y="71188"/>
                  <a:pt x="33671" y="70986"/>
                </a:cubicBezTo>
                <a:cubicBezTo>
                  <a:pt x="33338" y="70807"/>
                  <a:pt x="33028" y="70593"/>
                  <a:pt x="32635" y="70557"/>
                </a:cubicBezTo>
                <a:cubicBezTo>
                  <a:pt x="32574" y="70424"/>
                  <a:pt x="32468" y="70388"/>
                  <a:pt x="32342" y="70388"/>
                </a:cubicBezTo>
                <a:cubicBezTo>
                  <a:pt x="32321" y="70388"/>
                  <a:pt x="32300" y="70389"/>
                  <a:pt x="32278" y="70391"/>
                </a:cubicBezTo>
                <a:cubicBezTo>
                  <a:pt x="32195" y="70236"/>
                  <a:pt x="32123" y="69986"/>
                  <a:pt x="32016" y="69974"/>
                </a:cubicBezTo>
                <a:cubicBezTo>
                  <a:pt x="31254" y="69879"/>
                  <a:pt x="30659" y="69402"/>
                  <a:pt x="29980" y="69152"/>
                </a:cubicBezTo>
                <a:cubicBezTo>
                  <a:pt x="29659" y="68783"/>
                  <a:pt x="29278" y="68545"/>
                  <a:pt x="28813" y="68366"/>
                </a:cubicBezTo>
                <a:cubicBezTo>
                  <a:pt x="27682" y="67938"/>
                  <a:pt x="26587" y="67414"/>
                  <a:pt x="25456" y="66997"/>
                </a:cubicBezTo>
                <a:cubicBezTo>
                  <a:pt x="25087" y="66865"/>
                  <a:pt x="24831" y="66417"/>
                  <a:pt x="24419" y="66417"/>
                </a:cubicBezTo>
                <a:cubicBezTo>
                  <a:pt x="24313" y="66417"/>
                  <a:pt x="24195" y="66447"/>
                  <a:pt x="24063" y="66521"/>
                </a:cubicBezTo>
                <a:cubicBezTo>
                  <a:pt x="22372" y="65449"/>
                  <a:pt x="20479" y="64854"/>
                  <a:pt x="18550" y="64378"/>
                </a:cubicBezTo>
                <a:cubicBezTo>
                  <a:pt x="18432" y="64349"/>
                  <a:pt x="18295" y="64317"/>
                  <a:pt x="18160" y="64317"/>
                </a:cubicBezTo>
                <a:cubicBezTo>
                  <a:pt x="17955" y="64317"/>
                  <a:pt x="17755" y="64391"/>
                  <a:pt x="17633" y="64664"/>
                </a:cubicBezTo>
                <a:cubicBezTo>
                  <a:pt x="17565" y="64460"/>
                  <a:pt x="17454" y="64245"/>
                  <a:pt x="17239" y="64245"/>
                </a:cubicBezTo>
                <a:cubicBezTo>
                  <a:pt x="17228" y="64245"/>
                  <a:pt x="17216" y="64246"/>
                  <a:pt x="17205" y="64247"/>
                </a:cubicBezTo>
                <a:cubicBezTo>
                  <a:pt x="17027" y="64265"/>
                  <a:pt x="16849" y="64273"/>
                  <a:pt x="16673" y="64273"/>
                </a:cubicBezTo>
                <a:cubicBezTo>
                  <a:pt x="15647" y="64273"/>
                  <a:pt x="14638" y="64015"/>
                  <a:pt x="13609" y="64015"/>
                </a:cubicBezTo>
                <a:cubicBezTo>
                  <a:pt x="13522" y="64015"/>
                  <a:pt x="13435" y="64017"/>
                  <a:pt x="13347" y="64021"/>
                </a:cubicBezTo>
                <a:cubicBezTo>
                  <a:pt x="13213" y="64027"/>
                  <a:pt x="13090" y="64031"/>
                  <a:pt x="12977" y="64031"/>
                </a:cubicBezTo>
                <a:cubicBezTo>
                  <a:pt x="11822" y="64031"/>
                  <a:pt x="11731" y="63673"/>
                  <a:pt x="12371" y="62437"/>
                </a:cubicBezTo>
                <a:cubicBezTo>
                  <a:pt x="12859" y="62187"/>
                  <a:pt x="12692" y="61604"/>
                  <a:pt x="12990" y="61270"/>
                </a:cubicBezTo>
                <a:cubicBezTo>
                  <a:pt x="13073" y="61211"/>
                  <a:pt x="13145" y="61163"/>
                  <a:pt x="13204" y="61104"/>
                </a:cubicBezTo>
                <a:cubicBezTo>
                  <a:pt x="13351" y="60673"/>
                  <a:pt x="13590" y="60492"/>
                  <a:pt x="13937" y="60492"/>
                </a:cubicBezTo>
                <a:cubicBezTo>
                  <a:pt x="14070" y="60492"/>
                  <a:pt x="14218" y="60518"/>
                  <a:pt x="14383" y="60568"/>
                </a:cubicBezTo>
                <a:cubicBezTo>
                  <a:pt x="15181" y="60806"/>
                  <a:pt x="15943" y="61175"/>
                  <a:pt x="16598" y="61639"/>
                </a:cubicBezTo>
                <a:cubicBezTo>
                  <a:pt x="17907" y="62532"/>
                  <a:pt x="19288" y="62973"/>
                  <a:pt x="20848" y="63068"/>
                </a:cubicBezTo>
                <a:cubicBezTo>
                  <a:pt x="21334" y="63437"/>
                  <a:pt x="21872" y="63475"/>
                  <a:pt x="22418" y="63475"/>
                </a:cubicBezTo>
                <a:cubicBezTo>
                  <a:pt x="22559" y="63475"/>
                  <a:pt x="22701" y="63472"/>
                  <a:pt x="22843" y="63472"/>
                </a:cubicBezTo>
                <a:cubicBezTo>
                  <a:pt x="22984" y="63472"/>
                  <a:pt x="23125" y="63475"/>
                  <a:pt x="23265" y="63485"/>
                </a:cubicBezTo>
                <a:cubicBezTo>
                  <a:pt x="24837" y="63985"/>
                  <a:pt x="26504" y="63747"/>
                  <a:pt x="28111" y="63973"/>
                </a:cubicBezTo>
                <a:cubicBezTo>
                  <a:pt x="28210" y="64042"/>
                  <a:pt x="28318" y="64071"/>
                  <a:pt x="28431" y="64071"/>
                </a:cubicBezTo>
                <a:cubicBezTo>
                  <a:pt x="28494" y="64071"/>
                  <a:pt x="28558" y="64062"/>
                  <a:pt x="28623" y="64045"/>
                </a:cubicBezTo>
                <a:cubicBezTo>
                  <a:pt x="28714" y="64126"/>
                  <a:pt x="28811" y="64180"/>
                  <a:pt x="28926" y="64180"/>
                </a:cubicBezTo>
                <a:cubicBezTo>
                  <a:pt x="28962" y="64180"/>
                  <a:pt x="29000" y="64175"/>
                  <a:pt x="29040" y="64164"/>
                </a:cubicBezTo>
                <a:lnTo>
                  <a:pt x="29040" y="64187"/>
                </a:lnTo>
                <a:cubicBezTo>
                  <a:pt x="29802" y="64616"/>
                  <a:pt x="30647" y="64461"/>
                  <a:pt x="31445" y="64568"/>
                </a:cubicBezTo>
                <a:cubicBezTo>
                  <a:pt x="32147" y="64985"/>
                  <a:pt x="32957" y="64866"/>
                  <a:pt x="33707" y="64985"/>
                </a:cubicBezTo>
                <a:cubicBezTo>
                  <a:pt x="34659" y="65259"/>
                  <a:pt x="35636" y="65414"/>
                  <a:pt x="36624" y="65473"/>
                </a:cubicBezTo>
                <a:cubicBezTo>
                  <a:pt x="37695" y="65533"/>
                  <a:pt x="38791" y="65628"/>
                  <a:pt x="39862" y="65676"/>
                </a:cubicBezTo>
                <a:cubicBezTo>
                  <a:pt x="40551" y="65705"/>
                  <a:pt x="41251" y="65769"/>
                  <a:pt x="41952" y="65769"/>
                </a:cubicBezTo>
                <a:cubicBezTo>
                  <a:pt x="42668" y="65769"/>
                  <a:pt x="43385" y="65702"/>
                  <a:pt x="44089" y="65461"/>
                </a:cubicBezTo>
                <a:cubicBezTo>
                  <a:pt x="44181" y="65531"/>
                  <a:pt x="44274" y="65557"/>
                  <a:pt x="44369" y="65557"/>
                </a:cubicBezTo>
                <a:cubicBezTo>
                  <a:pt x="44483" y="65557"/>
                  <a:pt x="44597" y="65519"/>
                  <a:pt x="44708" y="65473"/>
                </a:cubicBezTo>
                <a:cubicBezTo>
                  <a:pt x="44799" y="65536"/>
                  <a:pt x="44886" y="65560"/>
                  <a:pt x="44970" y="65560"/>
                </a:cubicBezTo>
                <a:cubicBezTo>
                  <a:pt x="45172" y="65560"/>
                  <a:pt x="45357" y="65422"/>
                  <a:pt x="45542" y="65354"/>
                </a:cubicBezTo>
                <a:lnTo>
                  <a:pt x="45637" y="65378"/>
                </a:lnTo>
                <a:lnTo>
                  <a:pt x="45720" y="65330"/>
                </a:lnTo>
                <a:cubicBezTo>
                  <a:pt x="45794" y="65396"/>
                  <a:pt x="45871" y="65431"/>
                  <a:pt x="45957" y="65431"/>
                </a:cubicBezTo>
                <a:cubicBezTo>
                  <a:pt x="46010" y="65431"/>
                  <a:pt x="46066" y="65417"/>
                  <a:pt x="46125" y="65390"/>
                </a:cubicBezTo>
                <a:cubicBezTo>
                  <a:pt x="46149" y="65398"/>
                  <a:pt x="46173" y="65402"/>
                  <a:pt x="46196" y="65402"/>
                </a:cubicBezTo>
                <a:cubicBezTo>
                  <a:pt x="46243" y="65402"/>
                  <a:pt x="46288" y="65386"/>
                  <a:pt x="46327" y="65354"/>
                </a:cubicBezTo>
                <a:cubicBezTo>
                  <a:pt x="46511" y="65417"/>
                  <a:pt x="46695" y="65459"/>
                  <a:pt x="46882" y="65459"/>
                </a:cubicBezTo>
                <a:cubicBezTo>
                  <a:pt x="47120" y="65459"/>
                  <a:pt x="47365" y="65391"/>
                  <a:pt x="47625" y="65211"/>
                </a:cubicBezTo>
                <a:cubicBezTo>
                  <a:pt x="46947" y="64664"/>
                  <a:pt x="46197" y="64390"/>
                  <a:pt x="45458" y="64092"/>
                </a:cubicBezTo>
                <a:cubicBezTo>
                  <a:pt x="44577" y="63735"/>
                  <a:pt x="43613" y="63723"/>
                  <a:pt x="42720" y="63449"/>
                </a:cubicBezTo>
                <a:cubicBezTo>
                  <a:pt x="42517" y="63152"/>
                  <a:pt x="42279" y="62937"/>
                  <a:pt x="41922" y="62842"/>
                </a:cubicBezTo>
                <a:cubicBezTo>
                  <a:pt x="40112" y="62401"/>
                  <a:pt x="38291" y="61949"/>
                  <a:pt x="36493" y="61509"/>
                </a:cubicBezTo>
                <a:cubicBezTo>
                  <a:pt x="36098" y="61216"/>
                  <a:pt x="35668" y="61153"/>
                  <a:pt x="35226" y="61153"/>
                </a:cubicBezTo>
                <a:cubicBezTo>
                  <a:pt x="34948" y="61153"/>
                  <a:pt x="34666" y="61178"/>
                  <a:pt x="34386" y="61187"/>
                </a:cubicBezTo>
                <a:cubicBezTo>
                  <a:pt x="34231" y="61116"/>
                  <a:pt x="34100" y="61044"/>
                  <a:pt x="33945" y="60985"/>
                </a:cubicBezTo>
                <a:cubicBezTo>
                  <a:pt x="33312" y="60701"/>
                  <a:pt x="32669" y="60467"/>
                  <a:pt x="31991" y="60467"/>
                </a:cubicBezTo>
                <a:cubicBezTo>
                  <a:pt x="31674" y="60467"/>
                  <a:pt x="31350" y="60518"/>
                  <a:pt x="31016" y="60639"/>
                </a:cubicBezTo>
                <a:cubicBezTo>
                  <a:pt x="30762" y="60380"/>
                  <a:pt x="30492" y="60304"/>
                  <a:pt x="30217" y="60304"/>
                </a:cubicBezTo>
                <a:cubicBezTo>
                  <a:pt x="29821" y="60304"/>
                  <a:pt x="29411" y="60463"/>
                  <a:pt x="29016" y="60463"/>
                </a:cubicBezTo>
                <a:cubicBezTo>
                  <a:pt x="28992" y="60463"/>
                  <a:pt x="28968" y="60462"/>
                  <a:pt x="28944" y="60461"/>
                </a:cubicBezTo>
                <a:cubicBezTo>
                  <a:pt x="28075" y="59961"/>
                  <a:pt x="27075" y="60044"/>
                  <a:pt x="26123" y="59913"/>
                </a:cubicBezTo>
                <a:cubicBezTo>
                  <a:pt x="25658" y="59520"/>
                  <a:pt x="25063" y="59544"/>
                  <a:pt x="24527" y="59437"/>
                </a:cubicBezTo>
                <a:cubicBezTo>
                  <a:pt x="23110" y="59187"/>
                  <a:pt x="21741" y="58687"/>
                  <a:pt x="20312" y="58532"/>
                </a:cubicBezTo>
                <a:cubicBezTo>
                  <a:pt x="20169" y="58449"/>
                  <a:pt x="20015" y="58365"/>
                  <a:pt x="19872" y="58294"/>
                </a:cubicBezTo>
                <a:cubicBezTo>
                  <a:pt x="18491" y="57937"/>
                  <a:pt x="17038" y="57889"/>
                  <a:pt x="15693" y="57401"/>
                </a:cubicBezTo>
                <a:cubicBezTo>
                  <a:pt x="15597" y="57377"/>
                  <a:pt x="15526" y="57341"/>
                  <a:pt x="15455" y="57294"/>
                </a:cubicBezTo>
                <a:cubicBezTo>
                  <a:pt x="15490" y="57079"/>
                  <a:pt x="15645" y="56901"/>
                  <a:pt x="15776" y="56734"/>
                </a:cubicBezTo>
                <a:cubicBezTo>
                  <a:pt x="16205" y="56198"/>
                  <a:pt x="16681" y="55710"/>
                  <a:pt x="16955" y="55067"/>
                </a:cubicBezTo>
                <a:cubicBezTo>
                  <a:pt x="17145" y="54829"/>
                  <a:pt x="17336" y="54615"/>
                  <a:pt x="17514" y="54377"/>
                </a:cubicBezTo>
                <a:cubicBezTo>
                  <a:pt x="17768" y="54048"/>
                  <a:pt x="17885" y="53892"/>
                  <a:pt x="18012" y="53892"/>
                </a:cubicBezTo>
                <a:cubicBezTo>
                  <a:pt x="18148" y="53892"/>
                  <a:pt x="18296" y="54069"/>
                  <a:pt x="18634" y="54400"/>
                </a:cubicBezTo>
                <a:cubicBezTo>
                  <a:pt x="19241" y="55008"/>
                  <a:pt x="19646" y="55924"/>
                  <a:pt x="20539" y="56198"/>
                </a:cubicBezTo>
                <a:lnTo>
                  <a:pt x="20550" y="56222"/>
                </a:lnTo>
                <a:cubicBezTo>
                  <a:pt x="20646" y="56294"/>
                  <a:pt x="20753" y="56365"/>
                  <a:pt x="20872" y="56413"/>
                </a:cubicBezTo>
                <a:lnTo>
                  <a:pt x="21051" y="56460"/>
                </a:lnTo>
                <a:cubicBezTo>
                  <a:pt x="21767" y="57096"/>
                  <a:pt x="22505" y="57652"/>
                  <a:pt x="23538" y="57652"/>
                </a:cubicBezTo>
                <a:cubicBezTo>
                  <a:pt x="23570" y="57652"/>
                  <a:pt x="23602" y="57652"/>
                  <a:pt x="23634" y="57651"/>
                </a:cubicBezTo>
                <a:cubicBezTo>
                  <a:pt x="24146" y="58080"/>
                  <a:pt x="24801" y="58139"/>
                  <a:pt x="25408" y="58306"/>
                </a:cubicBezTo>
                <a:cubicBezTo>
                  <a:pt x="26432" y="58663"/>
                  <a:pt x="27420" y="59151"/>
                  <a:pt x="28528" y="59163"/>
                </a:cubicBezTo>
                <a:cubicBezTo>
                  <a:pt x="29456" y="59175"/>
                  <a:pt x="30349" y="59353"/>
                  <a:pt x="31230" y="59592"/>
                </a:cubicBezTo>
                <a:cubicBezTo>
                  <a:pt x="31456" y="59658"/>
                  <a:pt x="31688" y="59772"/>
                  <a:pt x="31929" y="59772"/>
                </a:cubicBezTo>
                <a:cubicBezTo>
                  <a:pt x="32032" y="59772"/>
                  <a:pt x="32136" y="59752"/>
                  <a:pt x="32242" y="59699"/>
                </a:cubicBezTo>
                <a:cubicBezTo>
                  <a:pt x="32623" y="59865"/>
                  <a:pt x="33016" y="60032"/>
                  <a:pt x="33409" y="60187"/>
                </a:cubicBezTo>
                <a:cubicBezTo>
                  <a:pt x="33525" y="60173"/>
                  <a:pt x="33640" y="60167"/>
                  <a:pt x="33755" y="60167"/>
                </a:cubicBezTo>
                <a:cubicBezTo>
                  <a:pt x="34311" y="60167"/>
                  <a:pt x="34854" y="60306"/>
                  <a:pt x="35398" y="60306"/>
                </a:cubicBezTo>
                <a:cubicBezTo>
                  <a:pt x="36376" y="60472"/>
                  <a:pt x="37355" y="60551"/>
                  <a:pt x="38334" y="60551"/>
                </a:cubicBezTo>
                <a:cubicBezTo>
                  <a:pt x="39748" y="60551"/>
                  <a:pt x="41163" y="60385"/>
                  <a:pt x="42577" y="60068"/>
                </a:cubicBezTo>
                <a:cubicBezTo>
                  <a:pt x="40041" y="58639"/>
                  <a:pt x="37338" y="57627"/>
                  <a:pt x="34695" y="56520"/>
                </a:cubicBezTo>
                <a:cubicBezTo>
                  <a:pt x="33993" y="56139"/>
                  <a:pt x="33314" y="55758"/>
                  <a:pt x="32540" y="55579"/>
                </a:cubicBezTo>
                <a:cubicBezTo>
                  <a:pt x="31790" y="55067"/>
                  <a:pt x="30945" y="54817"/>
                  <a:pt x="30123" y="54508"/>
                </a:cubicBezTo>
                <a:cubicBezTo>
                  <a:pt x="29814" y="54281"/>
                  <a:pt x="29480" y="54115"/>
                  <a:pt x="29099" y="54103"/>
                </a:cubicBezTo>
                <a:cubicBezTo>
                  <a:pt x="28385" y="53877"/>
                  <a:pt x="27837" y="53281"/>
                  <a:pt x="27039" y="53281"/>
                </a:cubicBezTo>
                <a:cubicBezTo>
                  <a:pt x="26665" y="53052"/>
                  <a:pt x="26354" y="52660"/>
                  <a:pt x="25868" y="52660"/>
                </a:cubicBezTo>
                <a:cubicBezTo>
                  <a:pt x="25798" y="52660"/>
                  <a:pt x="25724" y="52668"/>
                  <a:pt x="25646" y="52686"/>
                </a:cubicBezTo>
                <a:cubicBezTo>
                  <a:pt x="24777" y="52257"/>
                  <a:pt x="23884" y="51876"/>
                  <a:pt x="22956" y="51614"/>
                </a:cubicBezTo>
                <a:cubicBezTo>
                  <a:pt x="22712" y="51347"/>
                  <a:pt x="22424" y="51245"/>
                  <a:pt x="22111" y="51245"/>
                </a:cubicBezTo>
                <a:cubicBezTo>
                  <a:pt x="21965" y="51245"/>
                  <a:pt x="21813" y="51267"/>
                  <a:pt x="21658" y="51305"/>
                </a:cubicBezTo>
                <a:cubicBezTo>
                  <a:pt x="21548" y="51218"/>
                  <a:pt x="21433" y="51196"/>
                  <a:pt x="21318" y="51196"/>
                </a:cubicBezTo>
                <a:cubicBezTo>
                  <a:pt x="21195" y="51196"/>
                  <a:pt x="21072" y="51222"/>
                  <a:pt x="20955" y="51222"/>
                </a:cubicBezTo>
                <a:cubicBezTo>
                  <a:pt x="20550" y="51222"/>
                  <a:pt x="20491" y="50995"/>
                  <a:pt x="20539" y="50662"/>
                </a:cubicBezTo>
                <a:cubicBezTo>
                  <a:pt x="20789" y="50579"/>
                  <a:pt x="21015" y="50448"/>
                  <a:pt x="21170" y="50221"/>
                </a:cubicBezTo>
                <a:cubicBezTo>
                  <a:pt x="22003" y="49043"/>
                  <a:pt x="22813" y="47888"/>
                  <a:pt x="23646" y="46709"/>
                </a:cubicBezTo>
                <a:cubicBezTo>
                  <a:pt x="24023" y="46433"/>
                  <a:pt x="24222" y="46288"/>
                  <a:pt x="24393" y="46288"/>
                </a:cubicBezTo>
                <a:cubicBezTo>
                  <a:pt x="24585" y="46288"/>
                  <a:pt x="24742" y="46469"/>
                  <a:pt x="25075" y="46852"/>
                </a:cubicBezTo>
                <a:cubicBezTo>
                  <a:pt x="25396" y="47209"/>
                  <a:pt x="25896" y="47423"/>
                  <a:pt x="26134" y="47769"/>
                </a:cubicBezTo>
                <a:cubicBezTo>
                  <a:pt x="27373" y="49519"/>
                  <a:pt x="29218" y="50293"/>
                  <a:pt x="31123" y="51007"/>
                </a:cubicBezTo>
                <a:cubicBezTo>
                  <a:pt x="31433" y="51067"/>
                  <a:pt x="31742" y="51114"/>
                  <a:pt x="32064" y="51174"/>
                </a:cubicBezTo>
                <a:cubicBezTo>
                  <a:pt x="32561" y="51416"/>
                  <a:pt x="33069" y="51603"/>
                  <a:pt x="33631" y="51603"/>
                </a:cubicBezTo>
                <a:cubicBezTo>
                  <a:pt x="33648" y="51603"/>
                  <a:pt x="33666" y="51603"/>
                  <a:pt x="33683" y="51603"/>
                </a:cubicBezTo>
                <a:cubicBezTo>
                  <a:pt x="33971" y="51819"/>
                  <a:pt x="34268" y="51921"/>
                  <a:pt x="34582" y="51921"/>
                </a:cubicBezTo>
                <a:cubicBezTo>
                  <a:pt x="34786" y="51921"/>
                  <a:pt x="34998" y="51878"/>
                  <a:pt x="35219" y="51793"/>
                </a:cubicBezTo>
                <a:cubicBezTo>
                  <a:pt x="35543" y="51852"/>
                  <a:pt x="35869" y="51872"/>
                  <a:pt x="36196" y="51872"/>
                </a:cubicBezTo>
                <a:cubicBezTo>
                  <a:pt x="36824" y="51872"/>
                  <a:pt x="37457" y="51800"/>
                  <a:pt x="38087" y="51800"/>
                </a:cubicBezTo>
                <a:cubicBezTo>
                  <a:pt x="38251" y="51800"/>
                  <a:pt x="38414" y="51805"/>
                  <a:pt x="38577" y="51817"/>
                </a:cubicBezTo>
                <a:cubicBezTo>
                  <a:pt x="38815" y="52019"/>
                  <a:pt x="39112" y="51900"/>
                  <a:pt x="39362" y="51995"/>
                </a:cubicBezTo>
                <a:cubicBezTo>
                  <a:pt x="39652" y="52110"/>
                  <a:pt x="39951" y="52161"/>
                  <a:pt x="40251" y="52161"/>
                </a:cubicBezTo>
                <a:cubicBezTo>
                  <a:pt x="40419" y="52161"/>
                  <a:pt x="40588" y="52145"/>
                  <a:pt x="40755" y="52114"/>
                </a:cubicBezTo>
                <a:cubicBezTo>
                  <a:pt x="40902" y="52087"/>
                  <a:pt x="41062" y="52034"/>
                  <a:pt x="41209" y="52034"/>
                </a:cubicBezTo>
                <a:cubicBezTo>
                  <a:pt x="41312" y="52034"/>
                  <a:pt x="41410" y="52060"/>
                  <a:pt x="41494" y="52138"/>
                </a:cubicBezTo>
                <a:cubicBezTo>
                  <a:pt x="41804" y="52433"/>
                  <a:pt x="42161" y="52475"/>
                  <a:pt x="42523" y="52475"/>
                </a:cubicBezTo>
                <a:cubicBezTo>
                  <a:pt x="42666" y="52475"/>
                  <a:pt x="42810" y="52469"/>
                  <a:pt x="42952" y="52469"/>
                </a:cubicBezTo>
                <a:cubicBezTo>
                  <a:pt x="43002" y="52469"/>
                  <a:pt x="43052" y="52470"/>
                  <a:pt x="43101" y="52472"/>
                </a:cubicBezTo>
                <a:cubicBezTo>
                  <a:pt x="43708" y="52484"/>
                  <a:pt x="44303" y="52484"/>
                  <a:pt x="44923" y="52543"/>
                </a:cubicBezTo>
                <a:cubicBezTo>
                  <a:pt x="45130" y="52561"/>
                  <a:pt x="45338" y="52570"/>
                  <a:pt x="45547" y="52570"/>
                </a:cubicBezTo>
                <a:cubicBezTo>
                  <a:pt x="46334" y="52570"/>
                  <a:pt x="47136" y="52434"/>
                  <a:pt x="47982" y="52067"/>
                </a:cubicBezTo>
                <a:cubicBezTo>
                  <a:pt x="46006" y="51245"/>
                  <a:pt x="44184" y="50507"/>
                  <a:pt x="42375" y="49745"/>
                </a:cubicBezTo>
                <a:cubicBezTo>
                  <a:pt x="42017" y="49531"/>
                  <a:pt x="41708" y="49221"/>
                  <a:pt x="41255" y="49197"/>
                </a:cubicBezTo>
                <a:cubicBezTo>
                  <a:pt x="41182" y="49116"/>
                  <a:pt x="41104" y="49074"/>
                  <a:pt x="41016" y="49074"/>
                </a:cubicBezTo>
                <a:cubicBezTo>
                  <a:pt x="40975" y="49074"/>
                  <a:pt x="40932" y="49083"/>
                  <a:pt x="40886" y="49102"/>
                </a:cubicBezTo>
                <a:lnTo>
                  <a:pt x="40874" y="49102"/>
                </a:lnTo>
                <a:cubicBezTo>
                  <a:pt x="40805" y="49053"/>
                  <a:pt x="40727" y="49028"/>
                  <a:pt x="40648" y="49028"/>
                </a:cubicBezTo>
                <a:cubicBezTo>
                  <a:pt x="40632" y="49028"/>
                  <a:pt x="40616" y="49029"/>
                  <a:pt x="40601" y="49031"/>
                </a:cubicBezTo>
                <a:cubicBezTo>
                  <a:pt x="39779" y="48662"/>
                  <a:pt x="39041" y="48138"/>
                  <a:pt x="38148" y="47923"/>
                </a:cubicBezTo>
                <a:cubicBezTo>
                  <a:pt x="37600" y="47376"/>
                  <a:pt x="36838" y="47185"/>
                  <a:pt x="36171" y="46840"/>
                </a:cubicBezTo>
                <a:cubicBezTo>
                  <a:pt x="35783" y="46641"/>
                  <a:pt x="35543" y="46145"/>
                  <a:pt x="35067" y="46145"/>
                </a:cubicBezTo>
                <a:cubicBezTo>
                  <a:pt x="35003" y="46145"/>
                  <a:pt x="34935" y="46154"/>
                  <a:pt x="34862" y="46173"/>
                </a:cubicBezTo>
                <a:cubicBezTo>
                  <a:pt x="34719" y="45721"/>
                  <a:pt x="34362" y="45590"/>
                  <a:pt x="33969" y="45530"/>
                </a:cubicBezTo>
                <a:cubicBezTo>
                  <a:pt x="32933" y="44911"/>
                  <a:pt x="31790" y="44554"/>
                  <a:pt x="30611" y="44316"/>
                </a:cubicBezTo>
                <a:cubicBezTo>
                  <a:pt x="30230" y="43971"/>
                  <a:pt x="29754" y="44054"/>
                  <a:pt x="29290" y="44018"/>
                </a:cubicBezTo>
                <a:cubicBezTo>
                  <a:pt x="29089" y="43998"/>
                  <a:pt x="28888" y="43992"/>
                  <a:pt x="28684" y="43992"/>
                </a:cubicBezTo>
                <a:cubicBezTo>
                  <a:pt x="28404" y="43992"/>
                  <a:pt x="28121" y="44003"/>
                  <a:pt x="27831" y="44003"/>
                </a:cubicBezTo>
                <a:cubicBezTo>
                  <a:pt x="27331" y="44003"/>
                  <a:pt x="26813" y="43971"/>
                  <a:pt x="26265" y="43792"/>
                </a:cubicBezTo>
                <a:cubicBezTo>
                  <a:pt x="27099" y="42971"/>
                  <a:pt x="27837" y="42244"/>
                  <a:pt x="28563" y="41530"/>
                </a:cubicBezTo>
                <a:cubicBezTo>
                  <a:pt x="29087" y="41399"/>
                  <a:pt x="29659" y="41494"/>
                  <a:pt x="30111" y="41113"/>
                </a:cubicBezTo>
                <a:cubicBezTo>
                  <a:pt x="30695" y="41173"/>
                  <a:pt x="31266" y="41220"/>
                  <a:pt x="31838" y="41280"/>
                </a:cubicBezTo>
                <a:cubicBezTo>
                  <a:pt x="31911" y="41385"/>
                  <a:pt x="32004" y="41462"/>
                  <a:pt x="32139" y="41462"/>
                </a:cubicBezTo>
                <a:cubicBezTo>
                  <a:pt x="32157" y="41462"/>
                  <a:pt x="32175" y="41461"/>
                  <a:pt x="32195" y="41458"/>
                </a:cubicBezTo>
                <a:cubicBezTo>
                  <a:pt x="32921" y="41792"/>
                  <a:pt x="33647" y="42125"/>
                  <a:pt x="34386" y="42470"/>
                </a:cubicBezTo>
                <a:cubicBezTo>
                  <a:pt x="34484" y="42561"/>
                  <a:pt x="34601" y="42594"/>
                  <a:pt x="34725" y="42594"/>
                </a:cubicBezTo>
                <a:cubicBezTo>
                  <a:pt x="34797" y="42594"/>
                  <a:pt x="34871" y="42583"/>
                  <a:pt x="34945" y="42566"/>
                </a:cubicBezTo>
                <a:cubicBezTo>
                  <a:pt x="36731" y="42923"/>
                  <a:pt x="38529" y="43280"/>
                  <a:pt x="40315" y="43625"/>
                </a:cubicBezTo>
                <a:cubicBezTo>
                  <a:pt x="40907" y="43796"/>
                  <a:pt x="41500" y="43868"/>
                  <a:pt x="42094" y="43868"/>
                </a:cubicBezTo>
                <a:cubicBezTo>
                  <a:pt x="42540" y="43868"/>
                  <a:pt x="42986" y="43828"/>
                  <a:pt x="43434" y="43756"/>
                </a:cubicBezTo>
                <a:cubicBezTo>
                  <a:pt x="43540" y="43812"/>
                  <a:pt x="43646" y="43833"/>
                  <a:pt x="43751" y="43833"/>
                </a:cubicBezTo>
                <a:cubicBezTo>
                  <a:pt x="43918" y="43833"/>
                  <a:pt x="44083" y="43779"/>
                  <a:pt x="44244" y="43721"/>
                </a:cubicBezTo>
                <a:cubicBezTo>
                  <a:pt x="44513" y="43810"/>
                  <a:pt x="44784" y="43842"/>
                  <a:pt x="45055" y="43842"/>
                </a:cubicBezTo>
                <a:cubicBezTo>
                  <a:pt x="45433" y="43842"/>
                  <a:pt x="45811" y="43781"/>
                  <a:pt x="46185" y="43733"/>
                </a:cubicBezTo>
                <a:cubicBezTo>
                  <a:pt x="47637" y="43518"/>
                  <a:pt x="49090" y="43256"/>
                  <a:pt x="50542" y="43006"/>
                </a:cubicBezTo>
                <a:cubicBezTo>
                  <a:pt x="50638" y="43041"/>
                  <a:pt x="50732" y="43056"/>
                  <a:pt x="50824" y="43056"/>
                </a:cubicBezTo>
                <a:cubicBezTo>
                  <a:pt x="51077" y="43056"/>
                  <a:pt x="51316" y="42947"/>
                  <a:pt x="51542" y="42851"/>
                </a:cubicBezTo>
                <a:cubicBezTo>
                  <a:pt x="53197" y="42149"/>
                  <a:pt x="54829" y="41458"/>
                  <a:pt x="56484" y="40768"/>
                </a:cubicBezTo>
                <a:cubicBezTo>
                  <a:pt x="56650" y="40696"/>
                  <a:pt x="56781" y="40601"/>
                  <a:pt x="56745" y="40363"/>
                </a:cubicBezTo>
                <a:cubicBezTo>
                  <a:pt x="56550" y="40224"/>
                  <a:pt x="56339" y="40166"/>
                  <a:pt x="56120" y="40166"/>
                </a:cubicBezTo>
                <a:cubicBezTo>
                  <a:pt x="55966" y="40166"/>
                  <a:pt x="55808" y="40195"/>
                  <a:pt x="55650" y="40244"/>
                </a:cubicBezTo>
                <a:cubicBezTo>
                  <a:pt x="55626" y="40240"/>
                  <a:pt x="55604" y="40237"/>
                  <a:pt x="55582" y="40237"/>
                </a:cubicBezTo>
                <a:cubicBezTo>
                  <a:pt x="55539" y="40237"/>
                  <a:pt x="55499" y="40248"/>
                  <a:pt x="55460" y="40280"/>
                </a:cubicBezTo>
                <a:cubicBezTo>
                  <a:pt x="55293" y="40200"/>
                  <a:pt x="55127" y="40177"/>
                  <a:pt x="54958" y="40177"/>
                </a:cubicBezTo>
                <a:cubicBezTo>
                  <a:pt x="54799" y="40177"/>
                  <a:pt x="54638" y="40197"/>
                  <a:pt x="54471" y="40208"/>
                </a:cubicBezTo>
                <a:lnTo>
                  <a:pt x="54459" y="40208"/>
                </a:lnTo>
                <a:cubicBezTo>
                  <a:pt x="54359" y="40077"/>
                  <a:pt x="54239" y="40031"/>
                  <a:pt x="54108" y="40031"/>
                </a:cubicBezTo>
                <a:cubicBezTo>
                  <a:pt x="54037" y="40031"/>
                  <a:pt x="53963" y="40044"/>
                  <a:pt x="53888" y="40065"/>
                </a:cubicBezTo>
                <a:cubicBezTo>
                  <a:pt x="53663" y="40081"/>
                  <a:pt x="53438" y="40088"/>
                  <a:pt x="53214" y="40088"/>
                </a:cubicBezTo>
                <a:cubicBezTo>
                  <a:pt x="51697" y="40088"/>
                  <a:pt x="50201" y="39773"/>
                  <a:pt x="48697" y="39649"/>
                </a:cubicBezTo>
                <a:cubicBezTo>
                  <a:pt x="47869" y="39595"/>
                  <a:pt x="47027" y="39377"/>
                  <a:pt x="46177" y="39377"/>
                </a:cubicBezTo>
                <a:cubicBezTo>
                  <a:pt x="45903" y="39377"/>
                  <a:pt x="45627" y="39400"/>
                  <a:pt x="45351" y="39458"/>
                </a:cubicBezTo>
                <a:cubicBezTo>
                  <a:pt x="45161" y="39331"/>
                  <a:pt x="44965" y="39262"/>
                  <a:pt x="44760" y="39262"/>
                </a:cubicBezTo>
                <a:cubicBezTo>
                  <a:pt x="44658" y="39262"/>
                  <a:pt x="44553" y="39280"/>
                  <a:pt x="44446" y="39315"/>
                </a:cubicBezTo>
                <a:cubicBezTo>
                  <a:pt x="44245" y="39189"/>
                  <a:pt x="44032" y="39093"/>
                  <a:pt x="43802" y="39093"/>
                </a:cubicBezTo>
                <a:cubicBezTo>
                  <a:pt x="43706" y="39093"/>
                  <a:pt x="43608" y="39110"/>
                  <a:pt x="43506" y="39149"/>
                </a:cubicBezTo>
                <a:cubicBezTo>
                  <a:pt x="43278" y="39016"/>
                  <a:pt x="43035" y="38913"/>
                  <a:pt x="42771" y="38913"/>
                </a:cubicBezTo>
                <a:cubicBezTo>
                  <a:pt x="42704" y="38913"/>
                  <a:pt x="42635" y="38920"/>
                  <a:pt x="42565" y="38934"/>
                </a:cubicBezTo>
                <a:cubicBezTo>
                  <a:pt x="40755" y="38851"/>
                  <a:pt x="38946" y="38756"/>
                  <a:pt x="37183" y="38256"/>
                </a:cubicBezTo>
                <a:cubicBezTo>
                  <a:pt x="37047" y="38220"/>
                  <a:pt x="36898" y="38190"/>
                  <a:pt x="36746" y="38190"/>
                </a:cubicBezTo>
                <a:cubicBezTo>
                  <a:pt x="36594" y="38190"/>
                  <a:pt x="36439" y="38220"/>
                  <a:pt x="36291" y="38303"/>
                </a:cubicBezTo>
                <a:cubicBezTo>
                  <a:pt x="35956" y="38268"/>
                  <a:pt x="35626" y="38201"/>
                  <a:pt x="35298" y="38201"/>
                </a:cubicBezTo>
                <a:cubicBezTo>
                  <a:pt x="35065" y="38201"/>
                  <a:pt x="34832" y="38235"/>
                  <a:pt x="34600" y="38339"/>
                </a:cubicBezTo>
                <a:cubicBezTo>
                  <a:pt x="34501" y="38326"/>
                  <a:pt x="34403" y="38321"/>
                  <a:pt x="34307" y="38321"/>
                </a:cubicBezTo>
                <a:cubicBezTo>
                  <a:pt x="33761" y="38321"/>
                  <a:pt x="33241" y="38496"/>
                  <a:pt x="32695" y="38577"/>
                </a:cubicBezTo>
                <a:cubicBezTo>
                  <a:pt x="32607" y="38546"/>
                  <a:pt x="32520" y="38534"/>
                  <a:pt x="32434" y="38534"/>
                </a:cubicBezTo>
                <a:cubicBezTo>
                  <a:pt x="32252" y="38534"/>
                  <a:pt x="32075" y="38588"/>
                  <a:pt x="31897" y="38637"/>
                </a:cubicBezTo>
                <a:lnTo>
                  <a:pt x="31897" y="38660"/>
                </a:lnTo>
                <a:cubicBezTo>
                  <a:pt x="31766" y="38660"/>
                  <a:pt x="31659" y="38601"/>
                  <a:pt x="31540" y="38565"/>
                </a:cubicBezTo>
                <a:lnTo>
                  <a:pt x="31528" y="38565"/>
                </a:lnTo>
                <a:cubicBezTo>
                  <a:pt x="31623" y="37887"/>
                  <a:pt x="32314" y="37565"/>
                  <a:pt x="32564" y="36970"/>
                </a:cubicBezTo>
                <a:cubicBezTo>
                  <a:pt x="33147" y="36791"/>
                  <a:pt x="33326" y="36172"/>
                  <a:pt x="33814" y="35886"/>
                </a:cubicBezTo>
                <a:cubicBezTo>
                  <a:pt x="34052" y="35755"/>
                  <a:pt x="34302" y="35624"/>
                  <a:pt x="34445" y="35351"/>
                </a:cubicBezTo>
                <a:cubicBezTo>
                  <a:pt x="34921" y="35362"/>
                  <a:pt x="35398" y="35410"/>
                  <a:pt x="35790" y="35660"/>
                </a:cubicBezTo>
                <a:cubicBezTo>
                  <a:pt x="36326" y="36005"/>
                  <a:pt x="36910" y="36053"/>
                  <a:pt x="37505" y="36053"/>
                </a:cubicBezTo>
                <a:cubicBezTo>
                  <a:pt x="37713" y="36324"/>
                  <a:pt x="37968" y="36485"/>
                  <a:pt x="38271" y="36485"/>
                </a:cubicBezTo>
                <a:cubicBezTo>
                  <a:pt x="38368" y="36485"/>
                  <a:pt x="38470" y="36469"/>
                  <a:pt x="38577" y="36434"/>
                </a:cubicBezTo>
                <a:cubicBezTo>
                  <a:pt x="38631" y="36473"/>
                  <a:pt x="38679" y="36489"/>
                  <a:pt x="38724" y="36489"/>
                </a:cubicBezTo>
                <a:cubicBezTo>
                  <a:pt x="38853" y="36489"/>
                  <a:pt x="38946" y="36356"/>
                  <a:pt x="39053" y="36303"/>
                </a:cubicBezTo>
                <a:cubicBezTo>
                  <a:pt x="39724" y="36517"/>
                  <a:pt x="40421" y="36609"/>
                  <a:pt x="41130" y="36609"/>
                </a:cubicBezTo>
                <a:cubicBezTo>
                  <a:pt x="41251" y="36609"/>
                  <a:pt x="41372" y="36606"/>
                  <a:pt x="41494" y="36601"/>
                </a:cubicBezTo>
                <a:cubicBezTo>
                  <a:pt x="41972" y="36677"/>
                  <a:pt x="42450" y="36727"/>
                  <a:pt x="42925" y="36727"/>
                </a:cubicBezTo>
                <a:cubicBezTo>
                  <a:pt x="43563" y="36727"/>
                  <a:pt x="44195" y="36637"/>
                  <a:pt x="44815" y="36398"/>
                </a:cubicBezTo>
                <a:cubicBezTo>
                  <a:pt x="44850" y="36400"/>
                  <a:pt x="44885" y="36401"/>
                  <a:pt x="44919" y="36401"/>
                </a:cubicBezTo>
                <a:cubicBezTo>
                  <a:pt x="45617" y="36401"/>
                  <a:pt x="46264" y="36068"/>
                  <a:pt x="46899" y="35886"/>
                </a:cubicBezTo>
                <a:cubicBezTo>
                  <a:pt x="48518" y="35422"/>
                  <a:pt x="50126" y="34850"/>
                  <a:pt x="51328" y="33565"/>
                </a:cubicBezTo>
                <a:cubicBezTo>
                  <a:pt x="51483" y="33493"/>
                  <a:pt x="51650" y="33422"/>
                  <a:pt x="51792" y="33362"/>
                </a:cubicBezTo>
                <a:cubicBezTo>
                  <a:pt x="51863" y="33383"/>
                  <a:pt x="51929" y="33392"/>
                  <a:pt x="51991" y="33392"/>
                </a:cubicBezTo>
                <a:cubicBezTo>
                  <a:pt x="52362" y="33392"/>
                  <a:pt x="52599" y="33066"/>
                  <a:pt x="52793" y="32862"/>
                </a:cubicBezTo>
                <a:cubicBezTo>
                  <a:pt x="53507" y="32053"/>
                  <a:pt x="54328" y="31350"/>
                  <a:pt x="55067" y="30564"/>
                </a:cubicBezTo>
                <a:cubicBezTo>
                  <a:pt x="55293" y="30326"/>
                  <a:pt x="55602" y="30100"/>
                  <a:pt x="55614" y="29695"/>
                </a:cubicBezTo>
                <a:lnTo>
                  <a:pt x="55793" y="29338"/>
                </a:lnTo>
                <a:cubicBezTo>
                  <a:pt x="56364" y="28981"/>
                  <a:pt x="56603" y="28362"/>
                  <a:pt x="57019" y="27885"/>
                </a:cubicBezTo>
                <a:cubicBezTo>
                  <a:pt x="57126" y="27766"/>
                  <a:pt x="57198" y="27564"/>
                  <a:pt x="57043" y="27421"/>
                </a:cubicBezTo>
                <a:cubicBezTo>
                  <a:pt x="56975" y="27347"/>
                  <a:pt x="56901" y="27314"/>
                  <a:pt x="56828" y="27314"/>
                </a:cubicBezTo>
                <a:cubicBezTo>
                  <a:pt x="56749" y="27314"/>
                  <a:pt x="56671" y="27353"/>
                  <a:pt x="56603" y="27421"/>
                </a:cubicBezTo>
                <a:cubicBezTo>
                  <a:pt x="56245" y="27766"/>
                  <a:pt x="55781" y="27897"/>
                  <a:pt x="55352" y="28088"/>
                </a:cubicBezTo>
                <a:cubicBezTo>
                  <a:pt x="53495" y="28909"/>
                  <a:pt x="51650" y="29743"/>
                  <a:pt x="49780" y="30564"/>
                </a:cubicBezTo>
                <a:cubicBezTo>
                  <a:pt x="49221" y="30767"/>
                  <a:pt x="48637" y="30957"/>
                  <a:pt x="48078" y="31171"/>
                </a:cubicBezTo>
                <a:cubicBezTo>
                  <a:pt x="47760" y="31109"/>
                  <a:pt x="47448" y="31083"/>
                  <a:pt x="47139" y="31083"/>
                </a:cubicBezTo>
                <a:cubicBezTo>
                  <a:pt x="45792" y="31083"/>
                  <a:pt x="44516" y="31589"/>
                  <a:pt x="43208" y="31850"/>
                </a:cubicBezTo>
                <a:cubicBezTo>
                  <a:pt x="42451" y="32009"/>
                  <a:pt x="41678" y="32080"/>
                  <a:pt x="40897" y="32080"/>
                </a:cubicBezTo>
                <a:cubicBezTo>
                  <a:pt x="40684" y="32080"/>
                  <a:pt x="40470" y="32075"/>
                  <a:pt x="40255" y="32064"/>
                </a:cubicBezTo>
                <a:cubicBezTo>
                  <a:pt x="40233" y="32064"/>
                  <a:pt x="40211" y="32063"/>
                  <a:pt x="40189" y="32063"/>
                </a:cubicBezTo>
                <a:cubicBezTo>
                  <a:pt x="39829" y="32063"/>
                  <a:pt x="39459" y="32151"/>
                  <a:pt x="39100" y="32195"/>
                </a:cubicBezTo>
                <a:cubicBezTo>
                  <a:pt x="38981" y="32148"/>
                  <a:pt x="38862" y="32124"/>
                  <a:pt x="38743" y="32076"/>
                </a:cubicBezTo>
                <a:cubicBezTo>
                  <a:pt x="38684" y="31910"/>
                  <a:pt x="38612" y="31767"/>
                  <a:pt x="38553" y="31600"/>
                </a:cubicBezTo>
                <a:cubicBezTo>
                  <a:pt x="38803" y="31374"/>
                  <a:pt x="39053" y="31160"/>
                  <a:pt x="39124" y="30802"/>
                </a:cubicBezTo>
                <a:cubicBezTo>
                  <a:pt x="39497" y="30345"/>
                  <a:pt x="39900" y="30005"/>
                  <a:pt x="40463" y="30005"/>
                </a:cubicBezTo>
                <a:cubicBezTo>
                  <a:pt x="40618" y="30005"/>
                  <a:pt x="40787" y="30031"/>
                  <a:pt x="40970" y="30088"/>
                </a:cubicBezTo>
                <a:cubicBezTo>
                  <a:pt x="41033" y="30105"/>
                  <a:pt x="41097" y="30112"/>
                  <a:pt x="41162" y="30112"/>
                </a:cubicBezTo>
                <a:cubicBezTo>
                  <a:pt x="41464" y="30112"/>
                  <a:pt x="41781" y="29949"/>
                  <a:pt x="42065" y="29802"/>
                </a:cubicBezTo>
                <a:cubicBezTo>
                  <a:pt x="42404" y="29867"/>
                  <a:pt x="42738" y="29895"/>
                  <a:pt x="43069" y="29895"/>
                </a:cubicBezTo>
                <a:cubicBezTo>
                  <a:pt x="44203" y="29895"/>
                  <a:pt x="45291" y="29558"/>
                  <a:pt x="46351" y="29171"/>
                </a:cubicBezTo>
                <a:cubicBezTo>
                  <a:pt x="47851" y="28624"/>
                  <a:pt x="49221" y="27838"/>
                  <a:pt x="50471" y="26814"/>
                </a:cubicBezTo>
                <a:cubicBezTo>
                  <a:pt x="50995" y="26659"/>
                  <a:pt x="51304" y="26302"/>
                  <a:pt x="51495" y="25826"/>
                </a:cubicBezTo>
                <a:cubicBezTo>
                  <a:pt x="52423" y="25159"/>
                  <a:pt x="52852" y="24111"/>
                  <a:pt x="53519" y="23254"/>
                </a:cubicBezTo>
                <a:cubicBezTo>
                  <a:pt x="53590" y="23135"/>
                  <a:pt x="53674" y="23016"/>
                  <a:pt x="53733" y="22897"/>
                </a:cubicBezTo>
                <a:lnTo>
                  <a:pt x="53817" y="22885"/>
                </a:lnTo>
                <a:lnTo>
                  <a:pt x="53888" y="22825"/>
                </a:lnTo>
                <a:cubicBezTo>
                  <a:pt x="55126" y="21896"/>
                  <a:pt x="55948" y="20646"/>
                  <a:pt x="56674" y="19325"/>
                </a:cubicBezTo>
                <a:cubicBezTo>
                  <a:pt x="56678" y="19318"/>
                  <a:pt x="56681" y="19312"/>
                  <a:pt x="56684" y="19305"/>
                </a:cubicBezTo>
                <a:lnTo>
                  <a:pt x="56684" y="19305"/>
                </a:lnTo>
                <a:cubicBezTo>
                  <a:pt x="56795" y="19225"/>
                  <a:pt x="56862" y="19133"/>
                  <a:pt x="56853" y="18986"/>
                </a:cubicBezTo>
                <a:lnTo>
                  <a:pt x="56853" y="18986"/>
                </a:lnTo>
                <a:cubicBezTo>
                  <a:pt x="56853" y="18984"/>
                  <a:pt x="56854" y="18981"/>
                  <a:pt x="56854" y="18979"/>
                </a:cubicBezTo>
                <a:lnTo>
                  <a:pt x="56854" y="18979"/>
                </a:lnTo>
                <a:cubicBezTo>
                  <a:pt x="56972" y="18895"/>
                  <a:pt x="56984" y="18777"/>
                  <a:pt x="56972" y="18622"/>
                </a:cubicBezTo>
                <a:cubicBezTo>
                  <a:pt x="57091" y="18539"/>
                  <a:pt x="57150" y="18432"/>
                  <a:pt x="57103" y="18277"/>
                </a:cubicBezTo>
                <a:cubicBezTo>
                  <a:pt x="57150" y="18158"/>
                  <a:pt x="57198" y="18063"/>
                  <a:pt x="57257" y="17944"/>
                </a:cubicBezTo>
                <a:cubicBezTo>
                  <a:pt x="57865" y="17586"/>
                  <a:pt x="57924" y="16872"/>
                  <a:pt x="58281" y="16348"/>
                </a:cubicBezTo>
                <a:cubicBezTo>
                  <a:pt x="58460" y="16217"/>
                  <a:pt x="58615" y="15943"/>
                  <a:pt x="58436" y="15836"/>
                </a:cubicBezTo>
                <a:cubicBezTo>
                  <a:pt x="58386" y="15807"/>
                  <a:pt x="58335" y="15794"/>
                  <a:pt x="58285" y="15794"/>
                </a:cubicBezTo>
                <a:cubicBezTo>
                  <a:pt x="58111" y="15794"/>
                  <a:pt x="57951" y="15957"/>
                  <a:pt x="57877" y="16170"/>
                </a:cubicBezTo>
                <a:cubicBezTo>
                  <a:pt x="57436" y="16467"/>
                  <a:pt x="56793" y="16515"/>
                  <a:pt x="56507" y="17063"/>
                </a:cubicBezTo>
                <a:cubicBezTo>
                  <a:pt x="56436" y="17074"/>
                  <a:pt x="56376" y="17122"/>
                  <a:pt x="56353" y="17182"/>
                </a:cubicBezTo>
                <a:cubicBezTo>
                  <a:pt x="56031" y="17241"/>
                  <a:pt x="55781" y="17372"/>
                  <a:pt x="55698" y="17717"/>
                </a:cubicBezTo>
                <a:cubicBezTo>
                  <a:pt x="55305" y="17979"/>
                  <a:pt x="54900" y="18217"/>
                  <a:pt x="54531" y="18515"/>
                </a:cubicBezTo>
                <a:cubicBezTo>
                  <a:pt x="53174" y="19575"/>
                  <a:pt x="51685" y="20456"/>
                  <a:pt x="50590" y="21789"/>
                </a:cubicBezTo>
                <a:cubicBezTo>
                  <a:pt x="50304" y="22051"/>
                  <a:pt x="49887" y="22123"/>
                  <a:pt x="49721" y="22528"/>
                </a:cubicBezTo>
                <a:cubicBezTo>
                  <a:pt x="49649" y="22539"/>
                  <a:pt x="49590" y="22563"/>
                  <a:pt x="49566" y="22647"/>
                </a:cubicBezTo>
                <a:cubicBezTo>
                  <a:pt x="48768" y="23325"/>
                  <a:pt x="47994" y="24028"/>
                  <a:pt x="47209" y="24706"/>
                </a:cubicBezTo>
                <a:cubicBezTo>
                  <a:pt x="45696" y="25361"/>
                  <a:pt x="44292" y="26242"/>
                  <a:pt x="42910" y="27123"/>
                </a:cubicBezTo>
                <a:cubicBezTo>
                  <a:pt x="42672" y="27111"/>
                  <a:pt x="42446" y="27076"/>
                  <a:pt x="42303" y="26885"/>
                </a:cubicBezTo>
                <a:cubicBezTo>
                  <a:pt x="42494" y="26790"/>
                  <a:pt x="42637" y="26671"/>
                  <a:pt x="42672" y="26457"/>
                </a:cubicBezTo>
                <a:cubicBezTo>
                  <a:pt x="44577" y="24611"/>
                  <a:pt x="45720" y="22182"/>
                  <a:pt x="47351" y="20122"/>
                </a:cubicBezTo>
                <a:cubicBezTo>
                  <a:pt x="48018" y="19515"/>
                  <a:pt x="48280" y="18670"/>
                  <a:pt x="48685" y="17896"/>
                </a:cubicBezTo>
                <a:cubicBezTo>
                  <a:pt x="49733" y="16693"/>
                  <a:pt x="50090" y="15110"/>
                  <a:pt x="50935" y="13788"/>
                </a:cubicBezTo>
                <a:cubicBezTo>
                  <a:pt x="51066" y="13717"/>
                  <a:pt x="51114" y="13598"/>
                  <a:pt x="51090" y="13443"/>
                </a:cubicBezTo>
                <a:cubicBezTo>
                  <a:pt x="51209" y="13360"/>
                  <a:pt x="51269" y="13253"/>
                  <a:pt x="51245" y="13098"/>
                </a:cubicBezTo>
                <a:cubicBezTo>
                  <a:pt x="51352" y="13014"/>
                  <a:pt x="51411" y="12907"/>
                  <a:pt x="51388" y="12764"/>
                </a:cubicBezTo>
                <a:cubicBezTo>
                  <a:pt x="51900" y="12383"/>
                  <a:pt x="51983" y="11812"/>
                  <a:pt x="52150" y="11276"/>
                </a:cubicBezTo>
                <a:cubicBezTo>
                  <a:pt x="52435" y="11121"/>
                  <a:pt x="52554" y="10895"/>
                  <a:pt x="52447" y="10574"/>
                </a:cubicBezTo>
                <a:cubicBezTo>
                  <a:pt x="52554" y="10478"/>
                  <a:pt x="52566" y="10359"/>
                  <a:pt x="52543" y="10228"/>
                </a:cubicBezTo>
                <a:lnTo>
                  <a:pt x="52543" y="10228"/>
                </a:lnTo>
                <a:cubicBezTo>
                  <a:pt x="52507" y="10347"/>
                  <a:pt x="52459" y="10467"/>
                  <a:pt x="52435" y="10574"/>
                </a:cubicBezTo>
                <a:cubicBezTo>
                  <a:pt x="52435" y="10455"/>
                  <a:pt x="52495" y="10336"/>
                  <a:pt x="52543" y="10216"/>
                </a:cubicBezTo>
                <a:cubicBezTo>
                  <a:pt x="53876" y="7538"/>
                  <a:pt x="54662" y="4632"/>
                  <a:pt x="55948" y="1942"/>
                </a:cubicBezTo>
                <a:cubicBezTo>
                  <a:pt x="56233" y="1346"/>
                  <a:pt x="56424" y="739"/>
                  <a:pt x="560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7"/>
          <p:cNvSpPr/>
          <p:nvPr/>
        </p:nvSpPr>
        <p:spPr>
          <a:xfrm rot="1528139">
            <a:off x="1460647" y="3537406"/>
            <a:ext cx="985769" cy="1783989"/>
          </a:xfrm>
          <a:custGeom>
            <a:avLst/>
            <a:gdLst/>
            <a:ahLst/>
            <a:cxnLst/>
            <a:rect l="l" t="t" r="r" b="b"/>
            <a:pathLst>
              <a:path w="10729" h="19416" extrusionOk="0">
                <a:moveTo>
                  <a:pt x="7954" y="1363"/>
                </a:moveTo>
                <a:cubicBezTo>
                  <a:pt x="7954" y="1411"/>
                  <a:pt x="7954" y="1470"/>
                  <a:pt x="7930" y="1494"/>
                </a:cubicBezTo>
                <a:cubicBezTo>
                  <a:pt x="7740" y="2256"/>
                  <a:pt x="7514" y="3006"/>
                  <a:pt x="7156" y="3697"/>
                </a:cubicBezTo>
                <a:cubicBezTo>
                  <a:pt x="6764" y="4459"/>
                  <a:pt x="6430" y="5245"/>
                  <a:pt x="6097" y="6031"/>
                </a:cubicBezTo>
                <a:cubicBezTo>
                  <a:pt x="5954" y="6364"/>
                  <a:pt x="5787" y="6709"/>
                  <a:pt x="5597" y="7043"/>
                </a:cubicBezTo>
                <a:cubicBezTo>
                  <a:pt x="5609" y="6900"/>
                  <a:pt x="5621" y="6769"/>
                  <a:pt x="5621" y="6638"/>
                </a:cubicBezTo>
                <a:cubicBezTo>
                  <a:pt x="5632" y="6388"/>
                  <a:pt x="5632" y="6114"/>
                  <a:pt x="5656" y="5864"/>
                </a:cubicBezTo>
                <a:cubicBezTo>
                  <a:pt x="5632" y="5626"/>
                  <a:pt x="5716" y="5352"/>
                  <a:pt x="5859" y="5149"/>
                </a:cubicBezTo>
                <a:cubicBezTo>
                  <a:pt x="6490" y="4245"/>
                  <a:pt x="6990" y="3256"/>
                  <a:pt x="7442" y="2244"/>
                </a:cubicBezTo>
                <a:cubicBezTo>
                  <a:pt x="7561" y="1959"/>
                  <a:pt x="7740" y="1697"/>
                  <a:pt x="7883" y="1411"/>
                </a:cubicBezTo>
                <a:cubicBezTo>
                  <a:pt x="7883" y="1399"/>
                  <a:pt x="7883" y="1387"/>
                  <a:pt x="7895" y="1363"/>
                </a:cubicBezTo>
                <a:close/>
                <a:moveTo>
                  <a:pt x="8478" y="1887"/>
                </a:moveTo>
                <a:cubicBezTo>
                  <a:pt x="8549" y="2232"/>
                  <a:pt x="8478" y="2554"/>
                  <a:pt x="8407" y="2887"/>
                </a:cubicBezTo>
                <a:cubicBezTo>
                  <a:pt x="8157" y="3804"/>
                  <a:pt x="7859" y="4721"/>
                  <a:pt x="7442" y="5578"/>
                </a:cubicBezTo>
                <a:cubicBezTo>
                  <a:pt x="7204" y="6090"/>
                  <a:pt x="6859" y="6531"/>
                  <a:pt x="6430" y="6888"/>
                </a:cubicBezTo>
                <a:lnTo>
                  <a:pt x="6109" y="7162"/>
                </a:lnTo>
                <a:cubicBezTo>
                  <a:pt x="6097" y="7126"/>
                  <a:pt x="6085" y="7114"/>
                  <a:pt x="6073" y="7078"/>
                </a:cubicBezTo>
                <a:cubicBezTo>
                  <a:pt x="6347" y="6685"/>
                  <a:pt x="6644" y="6292"/>
                  <a:pt x="6930" y="5888"/>
                </a:cubicBezTo>
                <a:cubicBezTo>
                  <a:pt x="7228" y="5447"/>
                  <a:pt x="7418" y="4959"/>
                  <a:pt x="7657" y="4483"/>
                </a:cubicBezTo>
                <a:cubicBezTo>
                  <a:pt x="7811" y="4126"/>
                  <a:pt x="7978" y="3745"/>
                  <a:pt x="8109" y="3387"/>
                </a:cubicBezTo>
                <a:cubicBezTo>
                  <a:pt x="8228" y="3066"/>
                  <a:pt x="8288" y="2709"/>
                  <a:pt x="8359" y="2363"/>
                </a:cubicBezTo>
                <a:cubicBezTo>
                  <a:pt x="8395" y="2197"/>
                  <a:pt x="8419" y="2054"/>
                  <a:pt x="8454" y="1887"/>
                </a:cubicBezTo>
                <a:close/>
                <a:moveTo>
                  <a:pt x="9809" y="5385"/>
                </a:moveTo>
                <a:cubicBezTo>
                  <a:pt x="9816" y="5385"/>
                  <a:pt x="9825" y="5386"/>
                  <a:pt x="9835" y="5388"/>
                </a:cubicBezTo>
                <a:cubicBezTo>
                  <a:pt x="9716" y="6173"/>
                  <a:pt x="9538" y="6923"/>
                  <a:pt x="8966" y="7531"/>
                </a:cubicBezTo>
                <a:cubicBezTo>
                  <a:pt x="8538" y="8007"/>
                  <a:pt x="8061" y="8436"/>
                  <a:pt x="7573" y="8864"/>
                </a:cubicBezTo>
                <a:cubicBezTo>
                  <a:pt x="7287" y="9126"/>
                  <a:pt x="6930" y="9269"/>
                  <a:pt x="6621" y="9495"/>
                </a:cubicBezTo>
                <a:cubicBezTo>
                  <a:pt x="6371" y="9674"/>
                  <a:pt x="6085" y="9817"/>
                  <a:pt x="5787" y="9924"/>
                </a:cubicBezTo>
                <a:cubicBezTo>
                  <a:pt x="5752" y="9924"/>
                  <a:pt x="5740" y="9912"/>
                  <a:pt x="5716" y="9912"/>
                </a:cubicBezTo>
                <a:cubicBezTo>
                  <a:pt x="6406" y="9317"/>
                  <a:pt x="7121" y="8721"/>
                  <a:pt x="7895" y="8209"/>
                </a:cubicBezTo>
                <a:cubicBezTo>
                  <a:pt x="8121" y="8066"/>
                  <a:pt x="8299" y="7876"/>
                  <a:pt x="8430" y="7638"/>
                </a:cubicBezTo>
                <a:cubicBezTo>
                  <a:pt x="8669" y="7197"/>
                  <a:pt x="8895" y="6769"/>
                  <a:pt x="9145" y="6340"/>
                </a:cubicBezTo>
                <a:cubicBezTo>
                  <a:pt x="9323" y="6042"/>
                  <a:pt x="9538" y="5745"/>
                  <a:pt x="9728" y="5447"/>
                </a:cubicBezTo>
                <a:cubicBezTo>
                  <a:pt x="9758" y="5408"/>
                  <a:pt x="9771" y="5385"/>
                  <a:pt x="9809" y="5385"/>
                </a:cubicBezTo>
                <a:close/>
                <a:moveTo>
                  <a:pt x="3537" y="5566"/>
                </a:moveTo>
                <a:cubicBezTo>
                  <a:pt x="3549" y="5566"/>
                  <a:pt x="3573" y="5578"/>
                  <a:pt x="3596" y="5578"/>
                </a:cubicBezTo>
                <a:cubicBezTo>
                  <a:pt x="3608" y="5864"/>
                  <a:pt x="3632" y="6161"/>
                  <a:pt x="3644" y="6447"/>
                </a:cubicBezTo>
                <a:cubicBezTo>
                  <a:pt x="3656" y="6781"/>
                  <a:pt x="3704" y="7114"/>
                  <a:pt x="3811" y="7435"/>
                </a:cubicBezTo>
                <a:cubicBezTo>
                  <a:pt x="3942" y="7888"/>
                  <a:pt x="3989" y="8328"/>
                  <a:pt x="4013" y="8793"/>
                </a:cubicBezTo>
                <a:cubicBezTo>
                  <a:pt x="4049" y="9150"/>
                  <a:pt x="4085" y="9507"/>
                  <a:pt x="4180" y="9864"/>
                </a:cubicBezTo>
                <a:cubicBezTo>
                  <a:pt x="4180" y="9924"/>
                  <a:pt x="4192" y="9983"/>
                  <a:pt x="4180" y="10043"/>
                </a:cubicBezTo>
                <a:cubicBezTo>
                  <a:pt x="3906" y="9638"/>
                  <a:pt x="3692" y="9245"/>
                  <a:pt x="3620" y="8745"/>
                </a:cubicBezTo>
                <a:cubicBezTo>
                  <a:pt x="3549" y="8186"/>
                  <a:pt x="3489" y="7614"/>
                  <a:pt x="3358" y="7054"/>
                </a:cubicBezTo>
                <a:cubicBezTo>
                  <a:pt x="3263" y="6650"/>
                  <a:pt x="3323" y="6269"/>
                  <a:pt x="3430" y="5876"/>
                </a:cubicBezTo>
                <a:cubicBezTo>
                  <a:pt x="3466" y="5769"/>
                  <a:pt x="3454" y="5650"/>
                  <a:pt x="3537" y="5566"/>
                </a:cubicBezTo>
                <a:close/>
                <a:moveTo>
                  <a:pt x="9109" y="7781"/>
                </a:moveTo>
                <a:cubicBezTo>
                  <a:pt x="9121" y="7793"/>
                  <a:pt x="9133" y="7828"/>
                  <a:pt x="9145" y="7840"/>
                </a:cubicBezTo>
                <a:cubicBezTo>
                  <a:pt x="9085" y="7983"/>
                  <a:pt x="8978" y="8090"/>
                  <a:pt x="8883" y="8209"/>
                </a:cubicBezTo>
                <a:cubicBezTo>
                  <a:pt x="8526" y="8578"/>
                  <a:pt x="8168" y="8936"/>
                  <a:pt x="7799" y="9317"/>
                </a:cubicBezTo>
                <a:cubicBezTo>
                  <a:pt x="7633" y="9471"/>
                  <a:pt x="7454" y="9614"/>
                  <a:pt x="7276" y="9745"/>
                </a:cubicBezTo>
                <a:cubicBezTo>
                  <a:pt x="7049" y="9912"/>
                  <a:pt x="6823" y="10091"/>
                  <a:pt x="6609" y="10245"/>
                </a:cubicBezTo>
                <a:cubicBezTo>
                  <a:pt x="6323" y="10472"/>
                  <a:pt x="6013" y="10567"/>
                  <a:pt x="5668" y="10579"/>
                </a:cubicBezTo>
                <a:cubicBezTo>
                  <a:pt x="5430" y="10591"/>
                  <a:pt x="5204" y="10591"/>
                  <a:pt x="4966" y="10591"/>
                </a:cubicBezTo>
                <a:cubicBezTo>
                  <a:pt x="4954" y="10591"/>
                  <a:pt x="4918" y="10591"/>
                  <a:pt x="4918" y="10567"/>
                </a:cubicBezTo>
                <a:cubicBezTo>
                  <a:pt x="4942" y="10555"/>
                  <a:pt x="4954" y="10555"/>
                  <a:pt x="4966" y="10555"/>
                </a:cubicBezTo>
                <a:cubicBezTo>
                  <a:pt x="5275" y="10412"/>
                  <a:pt x="5597" y="10293"/>
                  <a:pt x="5906" y="10162"/>
                </a:cubicBezTo>
                <a:cubicBezTo>
                  <a:pt x="6275" y="10019"/>
                  <a:pt x="6633" y="9817"/>
                  <a:pt x="6942" y="9579"/>
                </a:cubicBezTo>
                <a:cubicBezTo>
                  <a:pt x="7061" y="9495"/>
                  <a:pt x="7204" y="9436"/>
                  <a:pt x="7323" y="9364"/>
                </a:cubicBezTo>
                <a:cubicBezTo>
                  <a:pt x="7514" y="9245"/>
                  <a:pt x="7704" y="9126"/>
                  <a:pt x="7871" y="8971"/>
                </a:cubicBezTo>
                <a:cubicBezTo>
                  <a:pt x="8288" y="8567"/>
                  <a:pt x="8728" y="8233"/>
                  <a:pt x="9109" y="7781"/>
                </a:cubicBezTo>
                <a:close/>
                <a:moveTo>
                  <a:pt x="8716" y="10614"/>
                </a:moveTo>
                <a:cubicBezTo>
                  <a:pt x="8728" y="10626"/>
                  <a:pt x="8752" y="10650"/>
                  <a:pt x="8764" y="10674"/>
                </a:cubicBezTo>
                <a:cubicBezTo>
                  <a:pt x="8597" y="10888"/>
                  <a:pt x="8407" y="11055"/>
                  <a:pt x="8180" y="11222"/>
                </a:cubicBezTo>
                <a:cubicBezTo>
                  <a:pt x="7811" y="11507"/>
                  <a:pt x="7478" y="11865"/>
                  <a:pt x="7085" y="12115"/>
                </a:cubicBezTo>
                <a:cubicBezTo>
                  <a:pt x="6549" y="12472"/>
                  <a:pt x="6025" y="12853"/>
                  <a:pt x="5394" y="13055"/>
                </a:cubicBezTo>
                <a:cubicBezTo>
                  <a:pt x="5120" y="13139"/>
                  <a:pt x="4882" y="13329"/>
                  <a:pt x="4620" y="13484"/>
                </a:cubicBezTo>
                <a:cubicBezTo>
                  <a:pt x="4609" y="13472"/>
                  <a:pt x="4597" y="13436"/>
                  <a:pt x="4585" y="13424"/>
                </a:cubicBezTo>
                <a:cubicBezTo>
                  <a:pt x="4906" y="12972"/>
                  <a:pt x="5323" y="12638"/>
                  <a:pt x="5847" y="12412"/>
                </a:cubicBezTo>
                <a:cubicBezTo>
                  <a:pt x="6371" y="12174"/>
                  <a:pt x="6859" y="11876"/>
                  <a:pt x="7359" y="11626"/>
                </a:cubicBezTo>
                <a:cubicBezTo>
                  <a:pt x="7835" y="11364"/>
                  <a:pt x="8228" y="10995"/>
                  <a:pt x="8645" y="10674"/>
                </a:cubicBezTo>
                <a:cubicBezTo>
                  <a:pt x="8669" y="10650"/>
                  <a:pt x="8692" y="10626"/>
                  <a:pt x="8716" y="10614"/>
                </a:cubicBezTo>
                <a:close/>
                <a:moveTo>
                  <a:pt x="8466" y="11341"/>
                </a:moveTo>
                <a:cubicBezTo>
                  <a:pt x="8478" y="11364"/>
                  <a:pt x="8490" y="11388"/>
                  <a:pt x="8514" y="11412"/>
                </a:cubicBezTo>
                <a:cubicBezTo>
                  <a:pt x="8371" y="11603"/>
                  <a:pt x="8192" y="11757"/>
                  <a:pt x="8014" y="11924"/>
                </a:cubicBezTo>
                <a:cubicBezTo>
                  <a:pt x="7645" y="12257"/>
                  <a:pt x="7264" y="12615"/>
                  <a:pt x="6847" y="12936"/>
                </a:cubicBezTo>
                <a:cubicBezTo>
                  <a:pt x="6287" y="13329"/>
                  <a:pt x="5656" y="13591"/>
                  <a:pt x="5037" y="13853"/>
                </a:cubicBezTo>
                <a:cubicBezTo>
                  <a:pt x="4823" y="13960"/>
                  <a:pt x="4597" y="14067"/>
                  <a:pt x="4347" y="14103"/>
                </a:cubicBezTo>
                <a:lnTo>
                  <a:pt x="4251" y="14103"/>
                </a:lnTo>
                <a:cubicBezTo>
                  <a:pt x="4239" y="14091"/>
                  <a:pt x="4216" y="14067"/>
                  <a:pt x="4204" y="14043"/>
                </a:cubicBezTo>
                <a:cubicBezTo>
                  <a:pt x="4739" y="13770"/>
                  <a:pt x="5204" y="13365"/>
                  <a:pt x="5787" y="13186"/>
                </a:cubicBezTo>
                <a:cubicBezTo>
                  <a:pt x="6085" y="13091"/>
                  <a:pt x="6347" y="12912"/>
                  <a:pt x="6621" y="12734"/>
                </a:cubicBezTo>
                <a:cubicBezTo>
                  <a:pt x="7109" y="12424"/>
                  <a:pt x="7585" y="12103"/>
                  <a:pt x="8002" y="11698"/>
                </a:cubicBezTo>
                <a:cubicBezTo>
                  <a:pt x="8133" y="11567"/>
                  <a:pt x="8288" y="11424"/>
                  <a:pt x="8466" y="11341"/>
                </a:cubicBezTo>
                <a:close/>
                <a:moveTo>
                  <a:pt x="8670" y="11712"/>
                </a:moveTo>
                <a:cubicBezTo>
                  <a:pt x="8681" y="11712"/>
                  <a:pt x="8696" y="11729"/>
                  <a:pt x="8704" y="11745"/>
                </a:cubicBezTo>
                <a:cubicBezTo>
                  <a:pt x="8549" y="12079"/>
                  <a:pt x="8419" y="12436"/>
                  <a:pt x="8121" y="12674"/>
                </a:cubicBezTo>
                <a:cubicBezTo>
                  <a:pt x="7645" y="13067"/>
                  <a:pt x="7180" y="13496"/>
                  <a:pt x="6573" y="13698"/>
                </a:cubicBezTo>
                <a:cubicBezTo>
                  <a:pt x="6454" y="13746"/>
                  <a:pt x="6347" y="13793"/>
                  <a:pt x="6240" y="13865"/>
                </a:cubicBezTo>
                <a:cubicBezTo>
                  <a:pt x="5871" y="14127"/>
                  <a:pt x="5442" y="14198"/>
                  <a:pt x="5013" y="14270"/>
                </a:cubicBezTo>
                <a:cubicBezTo>
                  <a:pt x="5001" y="14258"/>
                  <a:pt x="4978" y="14222"/>
                  <a:pt x="4966" y="14210"/>
                </a:cubicBezTo>
                <a:cubicBezTo>
                  <a:pt x="5442" y="14031"/>
                  <a:pt x="5894" y="13793"/>
                  <a:pt x="6347" y="13591"/>
                </a:cubicBezTo>
                <a:cubicBezTo>
                  <a:pt x="6680" y="13436"/>
                  <a:pt x="6978" y="13246"/>
                  <a:pt x="7240" y="13019"/>
                </a:cubicBezTo>
                <a:cubicBezTo>
                  <a:pt x="7716" y="12603"/>
                  <a:pt x="8228" y="12186"/>
                  <a:pt x="8657" y="11722"/>
                </a:cubicBezTo>
                <a:cubicBezTo>
                  <a:pt x="8660" y="11715"/>
                  <a:pt x="8665" y="11712"/>
                  <a:pt x="8670" y="11712"/>
                </a:cubicBezTo>
                <a:close/>
                <a:moveTo>
                  <a:pt x="2287" y="10031"/>
                </a:moveTo>
                <a:cubicBezTo>
                  <a:pt x="2442" y="10579"/>
                  <a:pt x="2680" y="11103"/>
                  <a:pt x="2858" y="11650"/>
                </a:cubicBezTo>
                <a:cubicBezTo>
                  <a:pt x="2942" y="11924"/>
                  <a:pt x="3061" y="12162"/>
                  <a:pt x="3192" y="12400"/>
                </a:cubicBezTo>
                <a:cubicBezTo>
                  <a:pt x="3358" y="12698"/>
                  <a:pt x="3430" y="13008"/>
                  <a:pt x="3418" y="13353"/>
                </a:cubicBezTo>
                <a:cubicBezTo>
                  <a:pt x="3406" y="13781"/>
                  <a:pt x="3406" y="14198"/>
                  <a:pt x="3311" y="14615"/>
                </a:cubicBezTo>
                <a:cubicBezTo>
                  <a:pt x="3311" y="14663"/>
                  <a:pt x="3311" y="14698"/>
                  <a:pt x="3251" y="14746"/>
                </a:cubicBezTo>
                <a:cubicBezTo>
                  <a:pt x="3132" y="14484"/>
                  <a:pt x="3061" y="14186"/>
                  <a:pt x="2989" y="13901"/>
                </a:cubicBezTo>
                <a:cubicBezTo>
                  <a:pt x="2894" y="13508"/>
                  <a:pt x="2775" y="13139"/>
                  <a:pt x="2561" y="12817"/>
                </a:cubicBezTo>
                <a:cubicBezTo>
                  <a:pt x="2334" y="12484"/>
                  <a:pt x="2263" y="12103"/>
                  <a:pt x="2215" y="11710"/>
                </a:cubicBezTo>
                <a:cubicBezTo>
                  <a:pt x="2156" y="11222"/>
                  <a:pt x="2168" y="10710"/>
                  <a:pt x="2215" y="10221"/>
                </a:cubicBezTo>
                <a:cubicBezTo>
                  <a:pt x="2239" y="10162"/>
                  <a:pt x="2227" y="10079"/>
                  <a:pt x="2287" y="10031"/>
                </a:cubicBezTo>
                <a:close/>
                <a:moveTo>
                  <a:pt x="1977" y="9329"/>
                </a:moveTo>
                <a:cubicBezTo>
                  <a:pt x="1906" y="10055"/>
                  <a:pt x="1870" y="10793"/>
                  <a:pt x="1918" y="11519"/>
                </a:cubicBezTo>
                <a:cubicBezTo>
                  <a:pt x="1942" y="12055"/>
                  <a:pt x="2061" y="12555"/>
                  <a:pt x="2382" y="13019"/>
                </a:cubicBezTo>
                <a:cubicBezTo>
                  <a:pt x="2513" y="13210"/>
                  <a:pt x="2584" y="13436"/>
                  <a:pt x="2656" y="13662"/>
                </a:cubicBezTo>
                <a:cubicBezTo>
                  <a:pt x="2763" y="14067"/>
                  <a:pt x="2882" y="14448"/>
                  <a:pt x="2989" y="14841"/>
                </a:cubicBezTo>
                <a:lnTo>
                  <a:pt x="2918" y="14841"/>
                </a:lnTo>
                <a:cubicBezTo>
                  <a:pt x="2763" y="14698"/>
                  <a:pt x="2644" y="14543"/>
                  <a:pt x="2561" y="14341"/>
                </a:cubicBezTo>
                <a:cubicBezTo>
                  <a:pt x="2382" y="13972"/>
                  <a:pt x="2203" y="13591"/>
                  <a:pt x="2025" y="13210"/>
                </a:cubicBezTo>
                <a:cubicBezTo>
                  <a:pt x="1846" y="12829"/>
                  <a:pt x="1751" y="12400"/>
                  <a:pt x="1727" y="11984"/>
                </a:cubicBezTo>
                <a:cubicBezTo>
                  <a:pt x="1691" y="11460"/>
                  <a:pt x="1572" y="10948"/>
                  <a:pt x="1644" y="10412"/>
                </a:cubicBezTo>
                <a:cubicBezTo>
                  <a:pt x="1703" y="10114"/>
                  <a:pt x="1811" y="9840"/>
                  <a:pt x="1870" y="9543"/>
                </a:cubicBezTo>
                <a:cubicBezTo>
                  <a:pt x="1882" y="9459"/>
                  <a:pt x="1918" y="9400"/>
                  <a:pt x="1942" y="9329"/>
                </a:cubicBezTo>
                <a:close/>
                <a:moveTo>
                  <a:pt x="1906" y="8293"/>
                </a:moveTo>
                <a:cubicBezTo>
                  <a:pt x="1965" y="8328"/>
                  <a:pt x="1918" y="8388"/>
                  <a:pt x="1918" y="8436"/>
                </a:cubicBezTo>
                <a:cubicBezTo>
                  <a:pt x="1822" y="8852"/>
                  <a:pt x="1680" y="9245"/>
                  <a:pt x="1561" y="9638"/>
                </a:cubicBezTo>
                <a:cubicBezTo>
                  <a:pt x="1406" y="10162"/>
                  <a:pt x="1322" y="10674"/>
                  <a:pt x="1382" y="11222"/>
                </a:cubicBezTo>
                <a:cubicBezTo>
                  <a:pt x="1441" y="11710"/>
                  <a:pt x="1453" y="12222"/>
                  <a:pt x="1572" y="12710"/>
                </a:cubicBezTo>
                <a:cubicBezTo>
                  <a:pt x="1632" y="12936"/>
                  <a:pt x="1691" y="13150"/>
                  <a:pt x="1799" y="13377"/>
                </a:cubicBezTo>
                <a:cubicBezTo>
                  <a:pt x="1989" y="13793"/>
                  <a:pt x="2180" y="14222"/>
                  <a:pt x="2406" y="14639"/>
                </a:cubicBezTo>
                <a:cubicBezTo>
                  <a:pt x="2537" y="14877"/>
                  <a:pt x="2739" y="15055"/>
                  <a:pt x="2942" y="15282"/>
                </a:cubicBezTo>
                <a:cubicBezTo>
                  <a:pt x="2692" y="15234"/>
                  <a:pt x="2513" y="15151"/>
                  <a:pt x="2358" y="15032"/>
                </a:cubicBezTo>
                <a:cubicBezTo>
                  <a:pt x="1989" y="14746"/>
                  <a:pt x="1727" y="14424"/>
                  <a:pt x="1572" y="13960"/>
                </a:cubicBezTo>
                <a:cubicBezTo>
                  <a:pt x="1334" y="13186"/>
                  <a:pt x="1144" y="12412"/>
                  <a:pt x="1096" y="11591"/>
                </a:cubicBezTo>
                <a:cubicBezTo>
                  <a:pt x="1084" y="11234"/>
                  <a:pt x="1132" y="10864"/>
                  <a:pt x="1191" y="10507"/>
                </a:cubicBezTo>
                <a:cubicBezTo>
                  <a:pt x="1263" y="10079"/>
                  <a:pt x="1322" y="9638"/>
                  <a:pt x="1430" y="9221"/>
                </a:cubicBezTo>
                <a:cubicBezTo>
                  <a:pt x="1513" y="8888"/>
                  <a:pt x="1668" y="8555"/>
                  <a:pt x="1906" y="8293"/>
                </a:cubicBezTo>
                <a:close/>
                <a:moveTo>
                  <a:pt x="7887" y="14896"/>
                </a:moveTo>
                <a:cubicBezTo>
                  <a:pt x="7901" y="14896"/>
                  <a:pt x="7914" y="14902"/>
                  <a:pt x="7930" y="14913"/>
                </a:cubicBezTo>
                <a:cubicBezTo>
                  <a:pt x="7954" y="14924"/>
                  <a:pt x="7978" y="14948"/>
                  <a:pt x="7942" y="14984"/>
                </a:cubicBezTo>
                <a:cubicBezTo>
                  <a:pt x="7799" y="15246"/>
                  <a:pt x="7692" y="15567"/>
                  <a:pt x="7537" y="15829"/>
                </a:cubicBezTo>
                <a:cubicBezTo>
                  <a:pt x="7395" y="16103"/>
                  <a:pt x="7156" y="16270"/>
                  <a:pt x="6918" y="16425"/>
                </a:cubicBezTo>
                <a:cubicBezTo>
                  <a:pt x="6335" y="16818"/>
                  <a:pt x="5704" y="17139"/>
                  <a:pt x="5156" y="17580"/>
                </a:cubicBezTo>
                <a:cubicBezTo>
                  <a:pt x="5120" y="17603"/>
                  <a:pt x="5049" y="17639"/>
                  <a:pt x="5013" y="17651"/>
                </a:cubicBezTo>
                <a:cubicBezTo>
                  <a:pt x="4978" y="17639"/>
                  <a:pt x="4954" y="17639"/>
                  <a:pt x="4942" y="17615"/>
                </a:cubicBezTo>
                <a:cubicBezTo>
                  <a:pt x="5275" y="17306"/>
                  <a:pt x="5609" y="16996"/>
                  <a:pt x="6025" y="16782"/>
                </a:cubicBezTo>
                <a:cubicBezTo>
                  <a:pt x="6466" y="16568"/>
                  <a:pt x="6799" y="16163"/>
                  <a:pt x="7133" y="15806"/>
                </a:cubicBezTo>
                <a:cubicBezTo>
                  <a:pt x="7359" y="15567"/>
                  <a:pt x="7549" y="15317"/>
                  <a:pt x="7728" y="15044"/>
                </a:cubicBezTo>
                <a:cubicBezTo>
                  <a:pt x="7776" y="15020"/>
                  <a:pt x="7811" y="14972"/>
                  <a:pt x="7835" y="14924"/>
                </a:cubicBezTo>
                <a:cubicBezTo>
                  <a:pt x="7855" y="14905"/>
                  <a:pt x="7871" y="14896"/>
                  <a:pt x="7887" y="14896"/>
                </a:cubicBezTo>
                <a:close/>
                <a:moveTo>
                  <a:pt x="7430" y="14627"/>
                </a:moveTo>
                <a:lnTo>
                  <a:pt x="7430" y="14698"/>
                </a:lnTo>
                <a:cubicBezTo>
                  <a:pt x="6990" y="15103"/>
                  <a:pt x="6466" y="15389"/>
                  <a:pt x="5942" y="15686"/>
                </a:cubicBezTo>
                <a:cubicBezTo>
                  <a:pt x="5501" y="15936"/>
                  <a:pt x="5049" y="16163"/>
                  <a:pt x="4656" y="16472"/>
                </a:cubicBezTo>
                <a:cubicBezTo>
                  <a:pt x="4430" y="16651"/>
                  <a:pt x="4263" y="16877"/>
                  <a:pt x="4085" y="17103"/>
                </a:cubicBezTo>
                <a:cubicBezTo>
                  <a:pt x="3835" y="17425"/>
                  <a:pt x="3585" y="17770"/>
                  <a:pt x="3323" y="18092"/>
                </a:cubicBezTo>
                <a:cubicBezTo>
                  <a:pt x="3311" y="18092"/>
                  <a:pt x="3287" y="18080"/>
                  <a:pt x="3263" y="18080"/>
                </a:cubicBezTo>
                <a:cubicBezTo>
                  <a:pt x="3418" y="17734"/>
                  <a:pt x="3596" y="17377"/>
                  <a:pt x="3811" y="17020"/>
                </a:cubicBezTo>
                <a:cubicBezTo>
                  <a:pt x="3989" y="16722"/>
                  <a:pt x="4239" y="16508"/>
                  <a:pt x="4513" y="16306"/>
                </a:cubicBezTo>
                <a:cubicBezTo>
                  <a:pt x="5192" y="15829"/>
                  <a:pt x="5859" y="15389"/>
                  <a:pt x="6597" y="15055"/>
                </a:cubicBezTo>
                <a:cubicBezTo>
                  <a:pt x="6883" y="14924"/>
                  <a:pt x="7168" y="14782"/>
                  <a:pt x="7430" y="14627"/>
                </a:cubicBezTo>
                <a:close/>
                <a:moveTo>
                  <a:pt x="7061" y="15377"/>
                </a:moveTo>
                <a:cubicBezTo>
                  <a:pt x="7085" y="15389"/>
                  <a:pt x="7097" y="15413"/>
                  <a:pt x="7109" y="15425"/>
                </a:cubicBezTo>
                <a:cubicBezTo>
                  <a:pt x="6871" y="15710"/>
                  <a:pt x="6621" y="15984"/>
                  <a:pt x="6347" y="16234"/>
                </a:cubicBezTo>
                <a:cubicBezTo>
                  <a:pt x="6192" y="16377"/>
                  <a:pt x="5990" y="16520"/>
                  <a:pt x="5799" y="16615"/>
                </a:cubicBezTo>
                <a:cubicBezTo>
                  <a:pt x="5561" y="16734"/>
                  <a:pt x="5335" y="16889"/>
                  <a:pt x="5144" y="17079"/>
                </a:cubicBezTo>
                <a:cubicBezTo>
                  <a:pt x="4728" y="17496"/>
                  <a:pt x="4216" y="17806"/>
                  <a:pt x="3763" y="18187"/>
                </a:cubicBezTo>
                <a:cubicBezTo>
                  <a:pt x="3736" y="18196"/>
                  <a:pt x="3716" y="18219"/>
                  <a:pt x="3676" y="18219"/>
                </a:cubicBezTo>
                <a:cubicBezTo>
                  <a:pt x="3664" y="18219"/>
                  <a:pt x="3649" y="18216"/>
                  <a:pt x="3632" y="18211"/>
                </a:cubicBezTo>
                <a:cubicBezTo>
                  <a:pt x="3716" y="18092"/>
                  <a:pt x="3787" y="17972"/>
                  <a:pt x="3882" y="17877"/>
                </a:cubicBezTo>
                <a:cubicBezTo>
                  <a:pt x="4108" y="17580"/>
                  <a:pt x="4323" y="17258"/>
                  <a:pt x="4561" y="16960"/>
                </a:cubicBezTo>
                <a:cubicBezTo>
                  <a:pt x="4716" y="16770"/>
                  <a:pt x="4918" y="16627"/>
                  <a:pt x="5144" y="16484"/>
                </a:cubicBezTo>
                <a:lnTo>
                  <a:pt x="7061" y="15377"/>
                </a:lnTo>
                <a:close/>
                <a:moveTo>
                  <a:pt x="965" y="15984"/>
                </a:moveTo>
                <a:cubicBezTo>
                  <a:pt x="1049" y="16103"/>
                  <a:pt x="1132" y="16187"/>
                  <a:pt x="1180" y="16294"/>
                </a:cubicBezTo>
                <a:cubicBezTo>
                  <a:pt x="1430" y="16687"/>
                  <a:pt x="1703" y="17020"/>
                  <a:pt x="2037" y="17341"/>
                </a:cubicBezTo>
                <a:cubicBezTo>
                  <a:pt x="2299" y="17591"/>
                  <a:pt x="2418" y="17901"/>
                  <a:pt x="2537" y="18258"/>
                </a:cubicBezTo>
                <a:cubicBezTo>
                  <a:pt x="1668" y="17722"/>
                  <a:pt x="1096" y="17008"/>
                  <a:pt x="906" y="16032"/>
                </a:cubicBezTo>
                <a:cubicBezTo>
                  <a:pt x="918" y="16008"/>
                  <a:pt x="941" y="15996"/>
                  <a:pt x="965" y="15984"/>
                </a:cubicBezTo>
                <a:close/>
                <a:moveTo>
                  <a:pt x="620" y="16175"/>
                </a:moveTo>
                <a:cubicBezTo>
                  <a:pt x="679" y="16175"/>
                  <a:pt x="668" y="16234"/>
                  <a:pt x="679" y="16282"/>
                </a:cubicBezTo>
                <a:cubicBezTo>
                  <a:pt x="846" y="16960"/>
                  <a:pt x="1227" y="17532"/>
                  <a:pt x="1727" y="18020"/>
                </a:cubicBezTo>
                <a:cubicBezTo>
                  <a:pt x="1811" y="18115"/>
                  <a:pt x="1918" y="18199"/>
                  <a:pt x="2025" y="18258"/>
                </a:cubicBezTo>
                <a:cubicBezTo>
                  <a:pt x="2263" y="18365"/>
                  <a:pt x="2394" y="18556"/>
                  <a:pt x="2465" y="18794"/>
                </a:cubicBezTo>
                <a:cubicBezTo>
                  <a:pt x="2465" y="18806"/>
                  <a:pt x="2453" y="18842"/>
                  <a:pt x="2453" y="18854"/>
                </a:cubicBezTo>
                <a:cubicBezTo>
                  <a:pt x="2215" y="18723"/>
                  <a:pt x="1930" y="18603"/>
                  <a:pt x="1691" y="18449"/>
                </a:cubicBezTo>
                <a:cubicBezTo>
                  <a:pt x="1322" y="18211"/>
                  <a:pt x="977" y="17937"/>
                  <a:pt x="751" y="17532"/>
                </a:cubicBezTo>
                <a:cubicBezTo>
                  <a:pt x="513" y="17103"/>
                  <a:pt x="441" y="16651"/>
                  <a:pt x="620" y="16175"/>
                </a:cubicBezTo>
                <a:close/>
                <a:moveTo>
                  <a:pt x="8306" y="0"/>
                </a:moveTo>
                <a:cubicBezTo>
                  <a:pt x="8194" y="0"/>
                  <a:pt x="8103" y="127"/>
                  <a:pt x="8049" y="244"/>
                </a:cubicBezTo>
                <a:cubicBezTo>
                  <a:pt x="7561" y="1351"/>
                  <a:pt x="7097" y="2447"/>
                  <a:pt x="6502" y="3494"/>
                </a:cubicBezTo>
                <a:cubicBezTo>
                  <a:pt x="6133" y="4137"/>
                  <a:pt x="5692" y="4768"/>
                  <a:pt x="5490" y="5483"/>
                </a:cubicBezTo>
                <a:cubicBezTo>
                  <a:pt x="5192" y="6519"/>
                  <a:pt x="5335" y="7650"/>
                  <a:pt x="4894" y="8614"/>
                </a:cubicBezTo>
                <a:cubicBezTo>
                  <a:pt x="5085" y="7685"/>
                  <a:pt x="4835" y="6733"/>
                  <a:pt x="4728" y="5804"/>
                </a:cubicBezTo>
                <a:cubicBezTo>
                  <a:pt x="4620" y="4745"/>
                  <a:pt x="4704" y="3673"/>
                  <a:pt x="4978" y="2649"/>
                </a:cubicBezTo>
                <a:cubicBezTo>
                  <a:pt x="5061" y="2375"/>
                  <a:pt x="5120" y="2054"/>
                  <a:pt x="4906" y="1875"/>
                </a:cubicBezTo>
                <a:cubicBezTo>
                  <a:pt x="4501" y="2554"/>
                  <a:pt x="4132" y="3256"/>
                  <a:pt x="3823" y="3983"/>
                </a:cubicBezTo>
                <a:cubicBezTo>
                  <a:pt x="3466" y="4792"/>
                  <a:pt x="3168" y="5626"/>
                  <a:pt x="3096" y="6483"/>
                </a:cubicBezTo>
                <a:cubicBezTo>
                  <a:pt x="2954" y="7971"/>
                  <a:pt x="3466" y="9459"/>
                  <a:pt x="4239" y="10745"/>
                </a:cubicBezTo>
                <a:cubicBezTo>
                  <a:pt x="4311" y="10876"/>
                  <a:pt x="4406" y="11007"/>
                  <a:pt x="4418" y="11162"/>
                </a:cubicBezTo>
                <a:cubicBezTo>
                  <a:pt x="4418" y="11281"/>
                  <a:pt x="4382" y="11376"/>
                  <a:pt x="4347" y="11484"/>
                </a:cubicBezTo>
                <a:cubicBezTo>
                  <a:pt x="4120" y="12126"/>
                  <a:pt x="3906" y="12746"/>
                  <a:pt x="3692" y="13389"/>
                </a:cubicBezTo>
                <a:cubicBezTo>
                  <a:pt x="3668" y="12686"/>
                  <a:pt x="3299" y="12055"/>
                  <a:pt x="3013" y="11412"/>
                </a:cubicBezTo>
                <a:cubicBezTo>
                  <a:pt x="2537" y="10305"/>
                  <a:pt x="2323" y="9090"/>
                  <a:pt x="2382" y="7888"/>
                </a:cubicBezTo>
                <a:cubicBezTo>
                  <a:pt x="2394" y="7614"/>
                  <a:pt x="2394" y="7316"/>
                  <a:pt x="2180" y="7150"/>
                </a:cubicBezTo>
                <a:cubicBezTo>
                  <a:pt x="989" y="8840"/>
                  <a:pt x="537" y="11019"/>
                  <a:pt x="965" y="13043"/>
                </a:cubicBezTo>
                <a:cubicBezTo>
                  <a:pt x="1084" y="13662"/>
                  <a:pt x="1287" y="14258"/>
                  <a:pt x="1668" y="14746"/>
                </a:cubicBezTo>
                <a:cubicBezTo>
                  <a:pt x="2037" y="15234"/>
                  <a:pt x="2596" y="15603"/>
                  <a:pt x="3215" y="15639"/>
                </a:cubicBezTo>
                <a:cubicBezTo>
                  <a:pt x="3096" y="16460"/>
                  <a:pt x="2942" y="17258"/>
                  <a:pt x="2751" y="18044"/>
                </a:cubicBezTo>
                <a:cubicBezTo>
                  <a:pt x="2299" y="16996"/>
                  <a:pt x="1132" y="16317"/>
                  <a:pt x="894" y="15210"/>
                </a:cubicBezTo>
                <a:cubicBezTo>
                  <a:pt x="858" y="15091"/>
                  <a:pt x="810" y="14948"/>
                  <a:pt x="715" y="14936"/>
                </a:cubicBezTo>
                <a:cubicBezTo>
                  <a:pt x="710" y="14936"/>
                  <a:pt x="706" y="14936"/>
                  <a:pt x="701" y="14936"/>
                </a:cubicBezTo>
                <a:cubicBezTo>
                  <a:pt x="591" y="14936"/>
                  <a:pt x="535" y="15072"/>
                  <a:pt x="501" y="15186"/>
                </a:cubicBezTo>
                <a:cubicBezTo>
                  <a:pt x="263" y="16175"/>
                  <a:pt x="1" y="17115"/>
                  <a:pt x="679" y="17961"/>
                </a:cubicBezTo>
                <a:cubicBezTo>
                  <a:pt x="842" y="18158"/>
                  <a:pt x="2697" y="19416"/>
                  <a:pt x="2806" y="19416"/>
                </a:cubicBezTo>
                <a:cubicBezTo>
                  <a:pt x="2809" y="19416"/>
                  <a:pt x="2810" y="19415"/>
                  <a:pt x="2811" y="19413"/>
                </a:cubicBezTo>
                <a:cubicBezTo>
                  <a:pt x="2894" y="18925"/>
                  <a:pt x="3418" y="18675"/>
                  <a:pt x="3870" y="18484"/>
                </a:cubicBezTo>
                <a:cubicBezTo>
                  <a:pt x="4728" y="18092"/>
                  <a:pt x="5573" y="17651"/>
                  <a:pt x="6371" y="17139"/>
                </a:cubicBezTo>
                <a:cubicBezTo>
                  <a:pt x="6811" y="16865"/>
                  <a:pt x="7264" y="16544"/>
                  <a:pt x="7585" y="16139"/>
                </a:cubicBezTo>
                <a:cubicBezTo>
                  <a:pt x="7895" y="15758"/>
                  <a:pt x="8073" y="15294"/>
                  <a:pt x="8299" y="14853"/>
                </a:cubicBezTo>
                <a:cubicBezTo>
                  <a:pt x="8633" y="14198"/>
                  <a:pt x="9050" y="13579"/>
                  <a:pt x="9538" y="13043"/>
                </a:cubicBezTo>
                <a:cubicBezTo>
                  <a:pt x="9645" y="12924"/>
                  <a:pt x="9740" y="12746"/>
                  <a:pt x="9645" y="12650"/>
                </a:cubicBezTo>
                <a:cubicBezTo>
                  <a:pt x="9613" y="12619"/>
                  <a:pt x="9576" y="12606"/>
                  <a:pt x="9535" y="12606"/>
                </a:cubicBezTo>
                <a:cubicBezTo>
                  <a:pt x="9424" y="12606"/>
                  <a:pt x="9292" y="12706"/>
                  <a:pt x="9204" y="12793"/>
                </a:cubicBezTo>
                <a:cubicBezTo>
                  <a:pt x="8811" y="13281"/>
                  <a:pt x="8311" y="13722"/>
                  <a:pt x="7799" y="14091"/>
                </a:cubicBezTo>
                <a:cubicBezTo>
                  <a:pt x="6990" y="14639"/>
                  <a:pt x="6085" y="15008"/>
                  <a:pt x="5240" y="15484"/>
                </a:cubicBezTo>
                <a:cubicBezTo>
                  <a:pt x="4382" y="15984"/>
                  <a:pt x="3585" y="16603"/>
                  <a:pt x="3168" y="17484"/>
                </a:cubicBezTo>
                <a:cubicBezTo>
                  <a:pt x="3299" y="16544"/>
                  <a:pt x="3477" y="15627"/>
                  <a:pt x="3668" y="14698"/>
                </a:cubicBezTo>
                <a:cubicBezTo>
                  <a:pt x="3692" y="14639"/>
                  <a:pt x="3704" y="14579"/>
                  <a:pt x="3751" y="14555"/>
                </a:cubicBezTo>
                <a:cubicBezTo>
                  <a:pt x="3784" y="14529"/>
                  <a:pt x="3821" y="14521"/>
                  <a:pt x="3859" y="14521"/>
                </a:cubicBezTo>
                <a:cubicBezTo>
                  <a:pt x="3890" y="14521"/>
                  <a:pt x="3922" y="14526"/>
                  <a:pt x="3954" y="14532"/>
                </a:cubicBezTo>
                <a:cubicBezTo>
                  <a:pt x="4141" y="14571"/>
                  <a:pt x="4328" y="14589"/>
                  <a:pt x="4515" y="14589"/>
                </a:cubicBezTo>
                <a:cubicBezTo>
                  <a:pt x="5281" y="14589"/>
                  <a:pt x="6039" y="14286"/>
                  <a:pt x="6728" y="13912"/>
                </a:cubicBezTo>
                <a:cubicBezTo>
                  <a:pt x="7359" y="13567"/>
                  <a:pt x="8002" y="13162"/>
                  <a:pt x="8454" y="12603"/>
                </a:cubicBezTo>
                <a:cubicBezTo>
                  <a:pt x="8823" y="12115"/>
                  <a:pt x="9050" y="11519"/>
                  <a:pt x="9311" y="10948"/>
                </a:cubicBezTo>
                <a:cubicBezTo>
                  <a:pt x="9645" y="10269"/>
                  <a:pt x="10038" y="9614"/>
                  <a:pt x="10538" y="9019"/>
                </a:cubicBezTo>
                <a:cubicBezTo>
                  <a:pt x="10681" y="8900"/>
                  <a:pt x="10728" y="8709"/>
                  <a:pt x="10633" y="8662"/>
                </a:cubicBezTo>
                <a:cubicBezTo>
                  <a:pt x="10625" y="8662"/>
                  <a:pt x="10617" y="8651"/>
                  <a:pt x="10609" y="8651"/>
                </a:cubicBezTo>
                <a:cubicBezTo>
                  <a:pt x="10605" y="8651"/>
                  <a:pt x="10601" y="8654"/>
                  <a:pt x="10597" y="8662"/>
                </a:cubicBezTo>
                <a:cubicBezTo>
                  <a:pt x="10550" y="8662"/>
                  <a:pt x="10514" y="8686"/>
                  <a:pt x="10490" y="8697"/>
                </a:cubicBezTo>
                <a:cubicBezTo>
                  <a:pt x="9407" y="9590"/>
                  <a:pt x="8407" y="10626"/>
                  <a:pt x="7216" y="11353"/>
                </a:cubicBezTo>
                <a:cubicBezTo>
                  <a:pt x="6097" y="12031"/>
                  <a:pt x="4739" y="12496"/>
                  <a:pt x="4049" y="13603"/>
                </a:cubicBezTo>
                <a:cubicBezTo>
                  <a:pt x="4228" y="12781"/>
                  <a:pt x="4442" y="11972"/>
                  <a:pt x="4739" y="11186"/>
                </a:cubicBezTo>
                <a:cubicBezTo>
                  <a:pt x="4787" y="11067"/>
                  <a:pt x="4835" y="10948"/>
                  <a:pt x="4942" y="10900"/>
                </a:cubicBezTo>
                <a:cubicBezTo>
                  <a:pt x="4992" y="10879"/>
                  <a:pt x="5046" y="10874"/>
                  <a:pt x="5102" y="10874"/>
                </a:cubicBezTo>
                <a:cubicBezTo>
                  <a:pt x="5140" y="10874"/>
                  <a:pt x="5178" y="10876"/>
                  <a:pt x="5216" y="10876"/>
                </a:cubicBezTo>
                <a:cubicBezTo>
                  <a:pt x="5246" y="10877"/>
                  <a:pt x="5276" y="10878"/>
                  <a:pt x="5306" y="10878"/>
                </a:cubicBezTo>
                <a:cubicBezTo>
                  <a:pt x="6587" y="10878"/>
                  <a:pt x="7653" y="9890"/>
                  <a:pt x="8538" y="8959"/>
                </a:cubicBezTo>
                <a:cubicBezTo>
                  <a:pt x="8847" y="8638"/>
                  <a:pt x="9169" y="8316"/>
                  <a:pt x="9383" y="7924"/>
                </a:cubicBezTo>
                <a:cubicBezTo>
                  <a:pt x="9669" y="7447"/>
                  <a:pt x="9800" y="6900"/>
                  <a:pt x="9919" y="6364"/>
                </a:cubicBezTo>
                <a:cubicBezTo>
                  <a:pt x="10085" y="5685"/>
                  <a:pt x="10252" y="5007"/>
                  <a:pt x="10395" y="4328"/>
                </a:cubicBezTo>
                <a:cubicBezTo>
                  <a:pt x="10419" y="4268"/>
                  <a:pt x="10419" y="4197"/>
                  <a:pt x="10359" y="4173"/>
                </a:cubicBezTo>
                <a:cubicBezTo>
                  <a:pt x="10350" y="4170"/>
                  <a:pt x="10342" y="4169"/>
                  <a:pt x="10334" y="4169"/>
                </a:cubicBezTo>
                <a:cubicBezTo>
                  <a:pt x="10311" y="4169"/>
                  <a:pt x="10291" y="4182"/>
                  <a:pt x="10264" y="4209"/>
                </a:cubicBezTo>
                <a:cubicBezTo>
                  <a:pt x="8776" y="5126"/>
                  <a:pt x="8133" y="6971"/>
                  <a:pt x="6811" y="8126"/>
                </a:cubicBezTo>
                <a:cubicBezTo>
                  <a:pt x="6192" y="8662"/>
                  <a:pt x="5394" y="9055"/>
                  <a:pt x="5037" y="9805"/>
                </a:cubicBezTo>
                <a:cubicBezTo>
                  <a:pt x="5037" y="9174"/>
                  <a:pt x="5120" y="8507"/>
                  <a:pt x="5513" y="8031"/>
                </a:cubicBezTo>
                <a:cubicBezTo>
                  <a:pt x="5668" y="7852"/>
                  <a:pt x="5859" y="7709"/>
                  <a:pt x="6049" y="7554"/>
                </a:cubicBezTo>
                <a:cubicBezTo>
                  <a:pt x="8133" y="5828"/>
                  <a:pt x="9121" y="2863"/>
                  <a:pt x="8490" y="232"/>
                </a:cubicBezTo>
                <a:cubicBezTo>
                  <a:pt x="8478" y="149"/>
                  <a:pt x="8430" y="42"/>
                  <a:pt x="8347" y="6"/>
                </a:cubicBezTo>
                <a:cubicBezTo>
                  <a:pt x="8333" y="2"/>
                  <a:pt x="8320" y="0"/>
                  <a:pt x="83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7"/>
          <p:cNvSpPr/>
          <p:nvPr/>
        </p:nvSpPr>
        <p:spPr>
          <a:xfrm>
            <a:off x="7792300" y="1715850"/>
            <a:ext cx="239268" cy="402845"/>
          </a:xfrm>
          <a:custGeom>
            <a:avLst/>
            <a:gdLst/>
            <a:ahLst/>
            <a:cxnLst/>
            <a:rect l="l" t="t" r="r" b="b"/>
            <a:pathLst>
              <a:path w="17051" h="28708" extrusionOk="0">
                <a:moveTo>
                  <a:pt x="8597" y="1"/>
                </a:moveTo>
                <a:cubicBezTo>
                  <a:pt x="7966" y="549"/>
                  <a:pt x="8120" y="1251"/>
                  <a:pt x="8097" y="1894"/>
                </a:cubicBezTo>
                <a:cubicBezTo>
                  <a:pt x="7978" y="4073"/>
                  <a:pt x="7561" y="6192"/>
                  <a:pt x="6894" y="8276"/>
                </a:cubicBezTo>
                <a:cubicBezTo>
                  <a:pt x="6084" y="10716"/>
                  <a:pt x="4691" y="11907"/>
                  <a:pt x="2143" y="11931"/>
                </a:cubicBezTo>
                <a:cubicBezTo>
                  <a:pt x="1203" y="11955"/>
                  <a:pt x="727" y="12371"/>
                  <a:pt x="0" y="13062"/>
                </a:cubicBezTo>
                <a:cubicBezTo>
                  <a:pt x="715" y="13407"/>
                  <a:pt x="1310" y="13455"/>
                  <a:pt x="1858" y="13610"/>
                </a:cubicBezTo>
                <a:cubicBezTo>
                  <a:pt x="3060" y="14015"/>
                  <a:pt x="4513" y="14074"/>
                  <a:pt x="5287" y="15253"/>
                </a:cubicBezTo>
                <a:cubicBezTo>
                  <a:pt x="6001" y="16336"/>
                  <a:pt x="6608" y="17527"/>
                  <a:pt x="6799" y="18872"/>
                </a:cubicBezTo>
                <a:cubicBezTo>
                  <a:pt x="7037" y="20563"/>
                  <a:pt x="7335" y="22242"/>
                  <a:pt x="7608" y="23944"/>
                </a:cubicBezTo>
                <a:cubicBezTo>
                  <a:pt x="7811" y="25314"/>
                  <a:pt x="8025" y="26671"/>
                  <a:pt x="8239" y="28040"/>
                </a:cubicBezTo>
                <a:cubicBezTo>
                  <a:pt x="8299" y="28362"/>
                  <a:pt x="8454" y="28695"/>
                  <a:pt x="8859" y="28707"/>
                </a:cubicBezTo>
                <a:cubicBezTo>
                  <a:pt x="8866" y="28707"/>
                  <a:pt x="8874" y="28707"/>
                  <a:pt x="8881" y="28707"/>
                </a:cubicBezTo>
                <a:cubicBezTo>
                  <a:pt x="9257" y="28707"/>
                  <a:pt x="9396" y="28414"/>
                  <a:pt x="9478" y="28076"/>
                </a:cubicBezTo>
                <a:cubicBezTo>
                  <a:pt x="9716" y="27183"/>
                  <a:pt x="9930" y="26314"/>
                  <a:pt x="9930" y="25373"/>
                </a:cubicBezTo>
                <a:cubicBezTo>
                  <a:pt x="9942" y="22123"/>
                  <a:pt x="10716" y="18991"/>
                  <a:pt x="11430" y="15848"/>
                </a:cubicBezTo>
                <a:cubicBezTo>
                  <a:pt x="11820" y="14144"/>
                  <a:pt x="12908" y="13336"/>
                  <a:pt x="14557" y="13336"/>
                </a:cubicBezTo>
                <a:cubicBezTo>
                  <a:pt x="14671" y="13336"/>
                  <a:pt x="14788" y="13340"/>
                  <a:pt x="14907" y="13348"/>
                </a:cubicBezTo>
                <a:cubicBezTo>
                  <a:pt x="15431" y="13372"/>
                  <a:pt x="15955" y="13491"/>
                  <a:pt x="16479" y="13526"/>
                </a:cubicBezTo>
                <a:cubicBezTo>
                  <a:pt x="16498" y="13527"/>
                  <a:pt x="16518" y="13528"/>
                  <a:pt x="16537" y="13528"/>
                </a:cubicBezTo>
                <a:cubicBezTo>
                  <a:pt x="16782" y="13528"/>
                  <a:pt x="17027" y="13452"/>
                  <a:pt x="17038" y="13122"/>
                </a:cubicBezTo>
                <a:cubicBezTo>
                  <a:pt x="17050" y="12800"/>
                  <a:pt x="16800" y="12645"/>
                  <a:pt x="16550" y="12621"/>
                </a:cubicBezTo>
                <a:cubicBezTo>
                  <a:pt x="16026" y="12562"/>
                  <a:pt x="15490" y="12562"/>
                  <a:pt x="14966" y="12502"/>
                </a:cubicBezTo>
                <a:cubicBezTo>
                  <a:pt x="13169" y="12288"/>
                  <a:pt x="11954" y="11478"/>
                  <a:pt x="11418" y="9609"/>
                </a:cubicBezTo>
                <a:cubicBezTo>
                  <a:pt x="10668" y="7026"/>
                  <a:pt x="9692" y="4501"/>
                  <a:pt x="9513" y="1763"/>
                </a:cubicBezTo>
                <a:cubicBezTo>
                  <a:pt x="9466" y="1096"/>
                  <a:pt x="9418" y="310"/>
                  <a:pt x="859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0" name="Google Shape;330;p37"/>
          <p:cNvGrpSpPr/>
          <p:nvPr/>
        </p:nvGrpSpPr>
        <p:grpSpPr>
          <a:xfrm>
            <a:off x="1815324" y="574100"/>
            <a:ext cx="442146" cy="623737"/>
            <a:chOff x="3715474" y="1570475"/>
            <a:chExt cx="442146" cy="623737"/>
          </a:xfrm>
        </p:grpSpPr>
        <p:sp>
          <p:nvSpPr>
            <p:cNvPr id="331" name="Google Shape;331;p37"/>
            <p:cNvSpPr/>
            <p:nvPr/>
          </p:nvSpPr>
          <p:spPr>
            <a:xfrm>
              <a:off x="3715474" y="1570475"/>
              <a:ext cx="301632" cy="623737"/>
            </a:xfrm>
            <a:custGeom>
              <a:avLst/>
              <a:gdLst/>
              <a:ahLst/>
              <a:cxnLst/>
              <a:rect l="l" t="t" r="r" b="b"/>
              <a:pathLst>
                <a:path w="18146" h="37518" extrusionOk="0">
                  <a:moveTo>
                    <a:pt x="9240" y="0"/>
                  </a:moveTo>
                  <a:cubicBezTo>
                    <a:pt x="8585" y="298"/>
                    <a:pt x="8514" y="917"/>
                    <a:pt x="8466" y="1500"/>
                  </a:cubicBezTo>
                  <a:cubicBezTo>
                    <a:pt x="8252" y="3977"/>
                    <a:pt x="7645" y="6382"/>
                    <a:pt x="7359" y="8834"/>
                  </a:cubicBezTo>
                  <a:cubicBezTo>
                    <a:pt x="7037" y="11680"/>
                    <a:pt x="5894" y="13859"/>
                    <a:pt x="3418" y="15347"/>
                  </a:cubicBezTo>
                  <a:cubicBezTo>
                    <a:pt x="2477" y="15907"/>
                    <a:pt x="1644" y="16681"/>
                    <a:pt x="787" y="17383"/>
                  </a:cubicBezTo>
                  <a:cubicBezTo>
                    <a:pt x="382" y="17705"/>
                    <a:pt x="1" y="18062"/>
                    <a:pt x="251" y="18693"/>
                  </a:cubicBezTo>
                  <a:cubicBezTo>
                    <a:pt x="447" y="18779"/>
                    <a:pt x="638" y="18813"/>
                    <a:pt x="825" y="18813"/>
                  </a:cubicBezTo>
                  <a:cubicBezTo>
                    <a:pt x="1469" y="18813"/>
                    <a:pt x="2076" y="18415"/>
                    <a:pt x="2739" y="18359"/>
                  </a:cubicBezTo>
                  <a:cubicBezTo>
                    <a:pt x="2928" y="18345"/>
                    <a:pt x="3111" y="18338"/>
                    <a:pt x="3289" y="18338"/>
                  </a:cubicBezTo>
                  <a:cubicBezTo>
                    <a:pt x="5316" y="18338"/>
                    <a:pt x="6662" y="19280"/>
                    <a:pt x="7133" y="21360"/>
                  </a:cubicBezTo>
                  <a:cubicBezTo>
                    <a:pt x="8157" y="25944"/>
                    <a:pt x="9288" y="30492"/>
                    <a:pt x="9312" y="35242"/>
                  </a:cubicBezTo>
                  <a:cubicBezTo>
                    <a:pt x="9312" y="36078"/>
                    <a:pt x="8986" y="37517"/>
                    <a:pt x="10161" y="37517"/>
                  </a:cubicBezTo>
                  <a:cubicBezTo>
                    <a:pt x="10175" y="37517"/>
                    <a:pt x="10190" y="37517"/>
                    <a:pt x="10205" y="37517"/>
                  </a:cubicBezTo>
                  <a:cubicBezTo>
                    <a:pt x="11395" y="37493"/>
                    <a:pt x="10978" y="36076"/>
                    <a:pt x="11038" y="35183"/>
                  </a:cubicBezTo>
                  <a:cubicBezTo>
                    <a:pt x="11312" y="30587"/>
                    <a:pt x="11562" y="25979"/>
                    <a:pt x="11848" y="21384"/>
                  </a:cubicBezTo>
                  <a:cubicBezTo>
                    <a:pt x="11931" y="19848"/>
                    <a:pt x="12705" y="18705"/>
                    <a:pt x="14241" y="18467"/>
                  </a:cubicBezTo>
                  <a:cubicBezTo>
                    <a:pt x="15741" y="18228"/>
                    <a:pt x="16741" y="17312"/>
                    <a:pt x="18146" y="16383"/>
                  </a:cubicBezTo>
                  <a:cubicBezTo>
                    <a:pt x="14157" y="14919"/>
                    <a:pt x="11562" y="12537"/>
                    <a:pt x="10919" y="8489"/>
                  </a:cubicBezTo>
                  <a:cubicBezTo>
                    <a:pt x="10538" y="6060"/>
                    <a:pt x="10216" y="3596"/>
                    <a:pt x="9883" y="1143"/>
                  </a:cubicBezTo>
                  <a:cubicBezTo>
                    <a:pt x="9824" y="679"/>
                    <a:pt x="10026" y="60"/>
                    <a:pt x="92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7"/>
            <p:cNvSpPr/>
            <p:nvPr/>
          </p:nvSpPr>
          <p:spPr>
            <a:xfrm>
              <a:off x="4017119" y="1889385"/>
              <a:ext cx="140500" cy="236554"/>
            </a:xfrm>
            <a:custGeom>
              <a:avLst/>
              <a:gdLst/>
              <a:ahLst/>
              <a:cxnLst/>
              <a:rect l="l" t="t" r="r" b="b"/>
              <a:pathLst>
                <a:path w="17051" h="28708" extrusionOk="0">
                  <a:moveTo>
                    <a:pt x="8597" y="1"/>
                  </a:moveTo>
                  <a:cubicBezTo>
                    <a:pt x="7966" y="549"/>
                    <a:pt x="8120" y="1251"/>
                    <a:pt x="8097" y="1894"/>
                  </a:cubicBezTo>
                  <a:cubicBezTo>
                    <a:pt x="7978" y="4073"/>
                    <a:pt x="7561" y="6192"/>
                    <a:pt x="6894" y="8276"/>
                  </a:cubicBezTo>
                  <a:cubicBezTo>
                    <a:pt x="6084" y="10716"/>
                    <a:pt x="4691" y="11907"/>
                    <a:pt x="2143" y="11931"/>
                  </a:cubicBezTo>
                  <a:cubicBezTo>
                    <a:pt x="1203" y="11955"/>
                    <a:pt x="727" y="12371"/>
                    <a:pt x="0" y="13062"/>
                  </a:cubicBezTo>
                  <a:cubicBezTo>
                    <a:pt x="715" y="13407"/>
                    <a:pt x="1310" y="13455"/>
                    <a:pt x="1858" y="13610"/>
                  </a:cubicBezTo>
                  <a:cubicBezTo>
                    <a:pt x="3060" y="14015"/>
                    <a:pt x="4513" y="14074"/>
                    <a:pt x="5287" y="15253"/>
                  </a:cubicBezTo>
                  <a:cubicBezTo>
                    <a:pt x="6001" y="16336"/>
                    <a:pt x="6608" y="17527"/>
                    <a:pt x="6799" y="18872"/>
                  </a:cubicBezTo>
                  <a:cubicBezTo>
                    <a:pt x="7037" y="20563"/>
                    <a:pt x="7335" y="22242"/>
                    <a:pt x="7608" y="23944"/>
                  </a:cubicBezTo>
                  <a:cubicBezTo>
                    <a:pt x="7811" y="25314"/>
                    <a:pt x="8025" y="26671"/>
                    <a:pt x="8239" y="28040"/>
                  </a:cubicBezTo>
                  <a:cubicBezTo>
                    <a:pt x="8299" y="28362"/>
                    <a:pt x="8454" y="28695"/>
                    <a:pt x="8859" y="28707"/>
                  </a:cubicBezTo>
                  <a:cubicBezTo>
                    <a:pt x="8866" y="28707"/>
                    <a:pt x="8874" y="28707"/>
                    <a:pt x="8881" y="28707"/>
                  </a:cubicBezTo>
                  <a:cubicBezTo>
                    <a:pt x="9257" y="28707"/>
                    <a:pt x="9396" y="28414"/>
                    <a:pt x="9478" y="28076"/>
                  </a:cubicBezTo>
                  <a:cubicBezTo>
                    <a:pt x="9716" y="27183"/>
                    <a:pt x="9930" y="26314"/>
                    <a:pt x="9930" y="25373"/>
                  </a:cubicBezTo>
                  <a:cubicBezTo>
                    <a:pt x="9942" y="22123"/>
                    <a:pt x="10716" y="18991"/>
                    <a:pt x="11430" y="15848"/>
                  </a:cubicBezTo>
                  <a:cubicBezTo>
                    <a:pt x="11820" y="14144"/>
                    <a:pt x="12908" y="13336"/>
                    <a:pt x="14557" y="13336"/>
                  </a:cubicBezTo>
                  <a:cubicBezTo>
                    <a:pt x="14671" y="13336"/>
                    <a:pt x="14788" y="13340"/>
                    <a:pt x="14907" y="13348"/>
                  </a:cubicBezTo>
                  <a:cubicBezTo>
                    <a:pt x="15431" y="13372"/>
                    <a:pt x="15955" y="13491"/>
                    <a:pt x="16479" y="13526"/>
                  </a:cubicBezTo>
                  <a:cubicBezTo>
                    <a:pt x="16498" y="13527"/>
                    <a:pt x="16518" y="13528"/>
                    <a:pt x="16537" y="13528"/>
                  </a:cubicBezTo>
                  <a:cubicBezTo>
                    <a:pt x="16782" y="13528"/>
                    <a:pt x="17027" y="13452"/>
                    <a:pt x="17038" y="13122"/>
                  </a:cubicBezTo>
                  <a:cubicBezTo>
                    <a:pt x="17050" y="12800"/>
                    <a:pt x="16800" y="12645"/>
                    <a:pt x="16550" y="12621"/>
                  </a:cubicBezTo>
                  <a:cubicBezTo>
                    <a:pt x="16026" y="12562"/>
                    <a:pt x="15490" y="12562"/>
                    <a:pt x="14966" y="12502"/>
                  </a:cubicBezTo>
                  <a:cubicBezTo>
                    <a:pt x="13169" y="12288"/>
                    <a:pt x="11954" y="11478"/>
                    <a:pt x="11418" y="9609"/>
                  </a:cubicBezTo>
                  <a:cubicBezTo>
                    <a:pt x="10668" y="7026"/>
                    <a:pt x="9692" y="4501"/>
                    <a:pt x="9513" y="1763"/>
                  </a:cubicBezTo>
                  <a:cubicBezTo>
                    <a:pt x="9466" y="1096"/>
                    <a:pt x="9418" y="310"/>
                    <a:pt x="85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6375" y="438850"/>
            <a:ext cx="77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da Display"/>
              <a:buNone/>
              <a:defRPr sz="36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da Display"/>
              <a:buNone/>
              <a:defRPr sz="36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da Display"/>
              <a:buNone/>
              <a:defRPr sz="36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da Display"/>
              <a:buNone/>
              <a:defRPr sz="36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da Display"/>
              <a:buNone/>
              <a:defRPr sz="36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da Display"/>
              <a:buNone/>
              <a:defRPr sz="36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da Display"/>
              <a:buNone/>
              <a:defRPr sz="36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da Display"/>
              <a:buNone/>
              <a:defRPr sz="36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da Display"/>
              <a:buNone/>
              <a:defRPr sz="36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6375" y="1152475"/>
            <a:ext cx="7711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eeZee"/>
              <a:buChar char="●"/>
              <a:defRPr sz="18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○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■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●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○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■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●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○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Char char="■"/>
              <a:defRPr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8" r:id="rId3"/>
    <p:sldLayoutId id="2147483667" r:id="rId4"/>
    <p:sldLayoutId id="214748368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gif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8"/>
          <p:cNvSpPr/>
          <p:nvPr/>
        </p:nvSpPr>
        <p:spPr>
          <a:xfrm rot="958093">
            <a:off x="4705382" y="3570506"/>
            <a:ext cx="1465353" cy="2032519"/>
          </a:xfrm>
          <a:custGeom>
            <a:avLst/>
            <a:gdLst/>
            <a:ahLst/>
            <a:cxnLst/>
            <a:rect l="l" t="t" r="r" b="b"/>
            <a:pathLst>
              <a:path w="58615" h="81302" extrusionOk="0">
                <a:moveTo>
                  <a:pt x="51173" y="12288"/>
                </a:moveTo>
                <a:cubicBezTo>
                  <a:pt x="51161" y="12300"/>
                  <a:pt x="51161" y="12300"/>
                  <a:pt x="51173" y="12312"/>
                </a:cubicBezTo>
                <a:cubicBezTo>
                  <a:pt x="51161" y="12300"/>
                  <a:pt x="51138" y="12288"/>
                  <a:pt x="51126" y="12288"/>
                </a:cubicBezTo>
                <a:close/>
                <a:moveTo>
                  <a:pt x="50923" y="12348"/>
                </a:moveTo>
                <a:lnTo>
                  <a:pt x="50888" y="12372"/>
                </a:lnTo>
                <a:cubicBezTo>
                  <a:pt x="50888" y="12360"/>
                  <a:pt x="50899" y="12360"/>
                  <a:pt x="50923" y="12348"/>
                </a:cubicBezTo>
                <a:close/>
                <a:moveTo>
                  <a:pt x="37886" y="15967"/>
                </a:moveTo>
                <a:cubicBezTo>
                  <a:pt x="37957" y="15991"/>
                  <a:pt x="38017" y="16015"/>
                  <a:pt x="38088" y="16051"/>
                </a:cubicBezTo>
                <a:cubicBezTo>
                  <a:pt x="38029" y="16039"/>
                  <a:pt x="37957" y="16015"/>
                  <a:pt x="37886" y="15967"/>
                </a:cubicBezTo>
                <a:close/>
                <a:moveTo>
                  <a:pt x="44803" y="16158"/>
                </a:moveTo>
                <a:cubicBezTo>
                  <a:pt x="44803" y="16220"/>
                  <a:pt x="44778" y="16278"/>
                  <a:pt x="44753" y="16337"/>
                </a:cubicBezTo>
                <a:lnTo>
                  <a:pt x="44753" y="16337"/>
                </a:lnTo>
                <a:cubicBezTo>
                  <a:pt x="44769" y="16275"/>
                  <a:pt x="44784" y="16215"/>
                  <a:pt x="44803" y="16158"/>
                </a:cubicBezTo>
                <a:close/>
                <a:moveTo>
                  <a:pt x="31135" y="17396"/>
                </a:moveTo>
                <a:lnTo>
                  <a:pt x="31135" y="17432"/>
                </a:lnTo>
                <a:lnTo>
                  <a:pt x="31123" y="17432"/>
                </a:lnTo>
                <a:cubicBezTo>
                  <a:pt x="31123" y="17408"/>
                  <a:pt x="31123" y="17408"/>
                  <a:pt x="31135" y="17396"/>
                </a:cubicBezTo>
                <a:close/>
                <a:moveTo>
                  <a:pt x="31133" y="17465"/>
                </a:moveTo>
                <a:cubicBezTo>
                  <a:pt x="31134" y="17466"/>
                  <a:pt x="31134" y="17467"/>
                  <a:pt x="31135" y="17467"/>
                </a:cubicBezTo>
                <a:lnTo>
                  <a:pt x="31135" y="17479"/>
                </a:lnTo>
                <a:cubicBezTo>
                  <a:pt x="31135" y="17479"/>
                  <a:pt x="31135" y="17475"/>
                  <a:pt x="31133" y="17465"/>
                </a:cubicBezTo>
                <a:close/>
                <a:moveTo>
                  <a:pt x="39791" y="17717"/>
                </a:moveTo>
                <a:lnTo>
                  <a:pt x="39791" y="17729"/>
                </a:lnTo>
                <a:cubicBezTo>
                  <a:pt x="39791" y="17729"/>
                  <a:pt x="39781" y="17729"/>
                  <a:pt x="39771" y="17735"/>
                </a:cubicBezTo>
                <a:lnTo>
                  <a:pt x="39771" y="17735"/>
                </a:lnTo>
                <a:cubicBezTo>
                  <a:pt x="39776" y="17729"/>
                  <a:pt x="39781" y="17722"/>
                  <a:pt x="39791" y="17717"/>
                </a:cubicBezTo>
                <a:close/>
                <a:moveTo>
                  <a:pt x="56972" y="18634"/>
                </a:moveTo>
                <a:cubicBezTo>
                  <a:pt x="56925" y="18752"/>
                  <a:pt x="56901" y="18870"/>
                  <a:pt x="56854" y="18976"/>
                </a:cubicBezTo>
                <a:lnTo>
                  <a:pt x="56854" y="18976"/>
                </a:lnTo>
                <a:cubicBezTo>
                  <a:pt x="56868" y="18852"/>
                  <a:pt x="56914" y="18749"/>
                  <a:pt x="56972" y="18634"/>
                </a:cubicBezTo>
                <a:close/>
                <a:moveTo>
                  <a:pt x="56823" y="19032"/>
                </a:moveTo>
                <a:cubicBezTo>
                  <a:pt x="56800" y="19074"/>
                  <a:pt x="56777" y="19116"/>
                  <a:pt x="56754" y="19160"/>
                </a:cubicBezTo>
                <a:lnTo>
                  <a:pt x="56754" y="19160"/>
                </a:lnTo>
                <a:cubicBezTo>
                  <a:pt x="56774" y="19117"/>
                  <a:pt x="56796" y="19074"/>
                  <a:pt x="56823" y="19032"/>
                </a:cubicBezTo>
                <a:close/>
                <a:moveTo>
                  <a:pt x="29087" y="20825"/>
                </a:moveTo>
                <a:cubicBezTo>
                  <a:pt x="29171" y="20825"/>
                  <a:pt x="29230" y="20849"/>
                  <a:pt x="29290" y="20873"/>
                </a:cubicBezTo>
                <a:cubicBezTo>
                  <a:pt x="29230" y="20861"/>
                  <a:pt x="29159" y="20849"/>
                  <a:pt x="29087" y="20825"/>
                </a:cubicBezTo>
                <a:close/>
                <a:moveTo>
                  <a:pt x="49661" y="25492"/>
                </a:moveTo>
                <a:lnTo>
                  <a:pt x="49637" y="25516"/>
                </a:lnTo>
                <a:cubicBezTo>
                  <a:pt x="49637" y="25504"/>
                  <a:pt x="49649" y="25504"/>
                  <a:pt x="49649" y="25492"/>
                </a:cubicBezTo>
                <a:close/>
                <a:moveTo>
                  <a:pt x="49114" y="25706"/>
                </a:moveTo>
                <a:cubicBezTo>
                  <a:pt x="49096" y="25741"/>
                  <a:pt x="49092" y="25769"/>
                  <a:pt x="49090" y="25769"/>
                </a:cubicBezTo>
                <a:cubicBezTo>
                  <a:pt x="49090" y="25769"/>
                  <a:pt x="49090" y="25764"/>
                  <a:pt x="49090" y="25754"/>
                </a:cubicBezTo>
                <a:lnTo>
                  <a:pt x="49090" y="25730"/>
                </a:lnTo>
                <a:cubicBezTo>
                  <a:pt x="49102" y="25730"/>
                  <a:pt x="49102" y="25706"/>
                  <a:pt x="49114" y="25706"/>
                </a:cubicBezTo>
                <a:close/>
                <a:moveTo>
                  <a:pt x="53781" y="29147"/>
                </a:moveTo>
                <a:cubicBezTo>
                  <a:pt x="53781" y="29183"/>
                  <a:pt x="53757" y="29207"/>
                  <a:pt x="53757" y="29243"/>
                </a:cubicBezTo>
                <a:cubicBezTo>
                  <a:pt x="53745" y="29219"/>
                  <a:pt x="53733" y="29195"/>
                  <a:pt x="53697" y="29183"/>
                </a:cubicBezTo>
                <a:cubicBezTo>
                  <a:pt x="53733" y="29183"/>
                  <a:pt x="53745" y="29159"/>
                  <a:pt x="53781" y="29147"/>
                </a:cubicBezTo>
                <a:close/>
                <a:moveTo>
                  <a:pt x="38148" y="31207"/>
                </a:moveTo>
                <a:lnTo>
                  <a:pt x="38184" y="31231"/>
                </a:lnTo>
                <a:cubicBezTo>
                  <a:pt x="38160" y="31243"/>
                  <a:pt x="38148" y="31243"/>
                  <a:pt x="38148" y="31243"/>
                </a:cubicBezTo>
                <a:lnTo>
                  <a:pt x="38148" y="31207"/>
                </a:lnTo>
                <a:close/>
                <a:moveTo>
                  <a:pt x="13835" y="32993"/>
                </a:moveTo>
                <a:cubicBezTo>
                  <a:pt x="13847" y="33005"/>
                  <a:pt x="13847" y="33017"/>
                  <a:pt x="13859" y="33041"/>
                </a:cubicBezTo>
                <a:lnTo>
                  <a:pt x="13835" y="33041"/>
                </a:lnTo>
                <a:lnTo>
                  <a:pt x="13835" y="32993"/>
                </a:lnTo>
                <a:close/>
                <a:moveTo>
                  <a:pt x="38624" y="34600"/>
                </a:moveTo>
                <a:cubicBezTo>
                  <a:pt x="38624" y="34612"/>
                  <a:pt x="38612" y="34612"/>
                  <a:pt x="38600" y="34612"/>
                </a:cubicBezTo>
                <a:cubicBezTo>
                  <a:pt x="38612" y="34612"/>
                  <a:pt x="38612" y="34600"/>
                  <a:pt x="38624" y="34600"/>
                </a:cubicBezTo>
                <a:close/>
                <a:moveTo>
                  <a:pt x="26015" y="35101"/>
                </a:moveTo>
                <a:cubicBezTo>
                  <a:pt x="26041" y="35101"/>
                  <a:pt x="26069" y="35105"/>
                  <a:pt x="26099" y="35112"/>
                </a:cubicBezTo>
                <a:cubicBezTo>
                  <a:pt x="26015" y="35136"/>
                  <a:pt x="25944" y="35148"/>
                  <a:pt x="25861" y="35160"/>
                </a:cubicBezTo>
                <a:cubicBezTo>
                  <a:pt x="25909" y="35119"/>
                  <a:pt x="25958" y="35101"/>
                  <a:pt x="26015" y="35101"/>
                </a:cubicBezTo>
                <a:close/>
                <a:moveTo>
                  <a:pt x="31655" y="39425"/>
                </a:moveTo>
                <a:lnTo>
                  <a:pt x="31655" y="39425"/>
                </a:lnTo>
                <a:cubicBezTo>
                  <a:pt x="31656" y="39425"/>
                  <a:pt x="31659" y="39428"/>
                  <a:pt x="31659" y="39434"/>
                </a:cubicBezTo>
                <a:cubicBezTo>
                  <a:pt x="31653" y="39428"/>
                  <a:pt x="31653" y="39425"/>
                  <a:pt x="31655" y="39425"/>
                </a:cubicBezTo>
                <a:close/>
                <a:moveTo>
                  <a:pt x="29290" y="39553"/>
                </a:moveTo>
                <a:cubicBezTo>
                  <a:pt x="29325" y="39672"/>
                  <a:pt x="29373" y="39780"/>
                  <a:pt x="29433" y="39899"/>
                </a:cubicBezTo>
                <a:cubicBezTo>
                  <a:pt x="29159" y="39839"/>
                  <a:pt x="29206" y="39696"/>
                  <a:pt x="29290" y="39553"/>
                </a:cubicBezTo>
                <a:close/>
                <a:moveTo>
                  <a:pt x="42732" y="40232"/>
                </a:moveTo>
                <a:lnTo>
                  <a:pt x="42732" y="40232"/>
                </a:lnTo>
                <a:cubicBezTo>
                  <a:pt x="42684" y="40268"/>
                  <a:pt x="42672" y="40292"/>
                  <a:pt x="42625" y="40327"/>
                </a:cubicBezTo>
                <a:cubicBezTo>
                  <a:pt x="42582" y="40349"/>
                  <a:pt x="42545" y="40358"/>
                  <a:pt x="42512" y="40358"/>
                </a:cubicBezTo>
                <a:cubicBezTo>
                  <a:pt x="42454" y="40358"/>
                  <a:pt x="42408" y="40330"/>
                  <a:pt x="42363" y="40292"/>
                </a:cubicBezTo>
                <a:cubicBezTo>
                  <a:pt x="42506" y="40280"/>
                  <a:pt x="42625" y="40268"/>
                  <a:pt x="42732" y="40232"/>
                </a:cubicBezTo>
                <a:close/>
                <a:moveTo>
                  <a:pt x="21360" y="42649"/>
                </a:moveTo>
                <a:cubicBezTo>
                  <a:pt x="21372" y="42661"/>
                  <a:pt x="21360" y="42673"/>
                  <a:pt x="21348" y="42673"/>
                </a:cubicBezTo>
                <a:cubicBezTo>
                  <a:pt x="21348" y="42661"/>
                  <a:pt x="21360" y="42649"/>
                  <a:pt x="21360" y="42649"/>
                </a:cubicBezTo>
                <a:close/>
                <a:moveTo>
                  <a:pt x="9740" y="42720"/>
                </a:moveTo>
                <a:cubicBezTo>
                  <a:pt x="9740" y="42732"/>
                  <a:pt x="9728" y="42768"/>
                  <a:pt x="9728" y="42780"/>
                </a:cubicBezTo>
                <a:cubicBezTo>
                  <a:pt x="9704" y="42780"/>
                  <a:pt x="9704" y="42768"/>
                  <a:pt x="9692" y="42768"/>
                </a:cubicBezTo>
                <a:cubicBezTo>
                  <a:pt x="9704" y="42768"/>
                  <a:pt x="9728" y="42732"/>
                  <a:pt x="9740" y="42720"/>
                </a:cubicBezTo>
                <a:close/>
                <a:moveTo>
                  <a:pt x="21348" y="42673"/>
                </a:moveTo>
                <a:cubicBezTo>
                  <a:pt x="21348" y="42709"/>
                  <a:pt x="21348" y="42732"/>
                  <a:pt x="21336" y="42780"/>
                </a:cubicBezTo>
                <a:cubicBezTo>
                  <a:pt x="21336" y="42732"/>
                  <a:pt x="21336" y="42709"/>
                  <a:pt x="21348" y="42673"/>
                </a:cubicBezTo>
                <a:close/>
                <a:moveTo>
                  <a:pt x="11883" y="45864"/>
                </a:moveTo>
                <a:cubicBezTo>
                  <a:pt x="11895" y="45876"/>
                  <a:pt x="11895" y="45888"/>
                  <a:pt x="11895" y="45911"/>
                </a:cubicBezTo>
                <a:cubicBezTo>
                  <a:pt x="11859" y="45935"/>
                  <a:pt x="11835" y="45971"/>
                  <a:pt x="11811" y="46007"/>
                </a:cubicBezTo>
                <a:cubicBezTo>
                  <a:pt x="11823" y="45947"/>
                  <a:pt x="11847" y="45911"/>
                  <a:pt x="11883" y="45864"/>
                </a:cubicBezTo>
                <a:close/>
                <a:moveTo>
                  <a:pt x="8942" y="56865"/>
                </a:moveTo>
                <a:cubicBezTo>
                  <a:pt x="8936" y="56877"/>
                  <a:pt x="8927" y="56883"/>
                  <a:pt x="8920" y="56887"/>
                </a:cubicBezTo>
                <a:lnTo>
                  <a:pt x="8920" y="56887"/>
                </a:lnTo>
                <a:lnTo>
                  <a:pt x="8942" y="56865"/>
                </a:lnTo>
                <a:close/>
                <a:moveTo>
                  <a:pt x="14443" y="57056"/>
                </a:moveTo>
                <a:lnTo>
                  <a:pt x="14443" y="57067"/>
                </a:lnTo>
                <a:cubicBezTo>
                  <a:pt x="14443" y="57067"/>
                  <a:pt x="14443" y="57056"/>
                  <a:pt x="14431" y="57056"/>
                </a:cubicBezTo>
                <a:close/>
                <a:moveTo>
                  <a:pt x="24253" y="68069"/>
                </a:moveTo>
                <a:lnTo>
                  <a:pt x="24253" y="68069"/>
                </a:lnTo>
                <a:cubicBezTo>
                  <a:pt x="24337" y="68128"/>
                  <a:pt x="24432" y="68188"/>
                  <a:pt x="24527" y="68247"/>
                </a:cubicBezTo>
                <a:cubicBezTo>
                  <a:pt x="24456" y="68271"/>
                  <a:pt x="24384" y="68319"/>
                  <a:pt x="24289" y="68378"/>
                </a:cubicBezTo>
                <a:cubicBezTo>
                  <a:pt x="24265" y="68271"/>
                  <a:pt x="24265" y="68164"/>
                  <a:pt x="24253" y="68069"/>
                </a:cubicBezTo>
                <a:close/>
                <a:moveTo>
                  <a:pt x="56031" y="1"/>
                </a:moveTo>
                <a:cubicBezTo>
                  <a:pt x="53459" y="2573"/>
                  <a:pt x="50804" y="4978"/>
                  <a:pt x="48685" y="7895"/>
                </a:cubicBezTo>
                <a:cubicBezTo>
                  <a:pt x="48625" y="7954"/>
                  <a:pt x="48566" y="8026"/>
                  <a:pt x="48506" y="8085"/>
                </a:cubicBezTo>
                <a:cubicBezTo>
                  <a:pt x="48375" y="8145"/>
                  <a:pt x="48328" y="8252"/>
                  <a:pt x="48340" y="8383"/>
                </a:cubicBezTo>
                <a:cubicBezTo>
                  <a:pt x="47804" y="8621"/>
                  <a:pt x="47649" y="9157"/>
                  <a:pt x="47387" y="9609"/>
                </a:cubicBezTo>
                <a:cubicBezTo>
                  <a:pt x="46411" y="11109"/>
                  <a:pt x="45530" y="12657"/>
                  <a:pt x="44994" y="14384"/>
                </a:cubicBezTo>
                <a:cubicBezTo>
                  <a:pt x="44696" y="14955"/>
                  <a:pt x="44934" y="15562"/>
                  <a:pt x="44803" y="16146"/>
                </a:cubicBezTo>
                <a:cubicBezTo>
                  <a:pt x="44696" y="16241"/>
                  <a:pt x="44673" y="16348"/>
                  <a:pt x="44708" y="16503"/>
                </a:cubicBezTo>
                <a:lnTo>
                  <a:pt x="44708" y="16515"/>
                </a:lnTo>
                <a:cubicBezTo>
                  <a:pt x="44518" y="16693"/>
                  <a:pt x="44589" y="16872"/>
                  <a:pt x="44684" y="17063"/>
                </a:cubicBezTo>
                <a:cubicBezTo>
                  <a:pt x="44518" y="17551"/>
                  <a:pt x="44375" y="18063"/>
                  <a:pt x="44458" y="18587"/>
                </a:cubicBezTo>
                <a:cubicBezTo>
                  <a:pt x="44161" y="19134"/>
                  <a:pt x="44137" y="19753"/>
                  <a:pt x="44137" y="20349"/>
                </a:cubicBezTo>
                <a:cubicBezTo>
                  <a:pt x="44113" y="21813"/>
                  <a:pt x="43458" y="23063"/>
                  <a:pt x="42768" y="24206"/>
                </a:cubicBezTo>
                <a:cubicBezTo>
                  <a:pt x="41934" y="25576"/>
                  <a:pt x="40743" y="26742"/>
                  <a:pt x="39684" y="27981"/>
                </a:cubicBezTo>
                <a:cubicBezTo>
                  <a:pt x="39339" y="27635"/>
                  <a:pt x="39589" y="27361"/>
                  <a:pt x="39684" y="27111"/>
                </a:cubicBezTo>
                <a:cubicBezTo>
                  <a:pt x="40624" y="24492"/>
                  <a:pt x="41363" y="21837"/>
                  <a:pt x="41529" y="19039"/>
                </a:cubicBezTo>
                <a:cubicBezTo>
                  <a:pt x="41720" y="18658"/>
                  <a:pt x="41720" y="18241"/>
                  <a:pt x="41589" y="17836"/>
                </a:cubicBezTo>
                <a:cubicBezTo>
                  <a:pt x="41839" y="17039"/>
                  <a:pt x="42125" y="16229"/>
                  <a:pt x="41934" y="15360"/>
                </a:cubicBezTo>
                <a:cubicBezTo>
                  <a:pt x="42065" y="14491"/>
                  <a:pt x="42256" y="13610"/>
                  <a:pt x="42291" y="12729"/>
                </a:cubicBezTo>
                <a:cubicBezTo>
                  <a:pt x="42303" y="12181"/>
                  <a:pt x="42589" y="11550"/>
                  <a:pt x="42089" y="11050"/>
                </a:cubicBezTo>
                <a:cubicBezTo>
                  <a:pt x="42863" y="10121"/>
                  <a:pt x="42708" y="8990"/>
                  <a:pt x="42768" y="7907"/>
                </a:cubicBezTo>
                <a:cubicBezTo>
                  <a:pt x="43089" y="7549"/>
                  <a:pt x="42946" y="7168"/>
                  <a:pt x="42863" y="6776"/>
                </a:cubicBezTo>
                <a:cubicBezTo>
                  <a:pt x="42970" y="6668"/>
                  <a:pt x="43018" y="6537"/>
                  <a:pt x="42970" y="6395"/>
                </a:cubicBezTo>
                <a:cubicBezTo>
                  <a:pt x="43137" y="6192"/>
                  <a:pt x="43089" y="6002"/>
                  <a:pt x="42982" y="5799"/>
                </a:cubicBezTo>
                <a:cubicBezTo>
                  <a:pt x="43160" y="5287"/>
                  <a:pt x="43279" y="4763"/>
                  <a:pt x="43077" y="4025"/>
                </a:cubicBezTo>
                <a:lnTo>
                  <a:pt x="43077" y="4025"/>
                </a:lnTo>
                <a:cubicBezTo>
                  <a:pt x="42125" y="5228"/>
                  <a:pt x="41315" y="6287"/>
                  <a:pt x="41160" y="7680"/>
                </a:cubicBezTo>
                <a:cubicBezTo>
                  <a:pt x="40898" y="8252"/>
                  <a:pt x="40529" y="8752"/>
                  <a:pt x="40482" y="9395"/>
                </a:cubicBezTo>
                <a:cubicBezTo>
                  <a:pt x="40541" y="9943"/>
                  <a:pt x="39934" y="10240"/>
                  <a:pt x="39934" y="10776"/>
                </a:cubicBezTo>
                <a:cubicBezTo>
                  <a:pt x="39434" y="10978"/>
                  <a:pt x="39231" y="11479"/>
                  <a:pt x="39136" y="11895"/>
                </a:cubicBezTo>
                <a:cubicBezTo>
                  <a:pt x="38791" y="13264"/>
                  <a:pt x="38267" y="14586"/>
                  <a:pt x="37874" y="15943"/>
                </a:cubicBezTo>
                <a:cubicBezTo>
                  <a:pt x="37743" y="16039"/>
                  <a:pt x="37684" y="16134"/>
                  <a:pt x="37731" y="16301"/>
                </a:cubicBezTo>
                <a:cubicBezTo>
                  <a:pt x="37564" y="16598"/>
                  <a:pt x="37600" y="16908"/>
                  <a:pt x="37600" y="17229"/>
                </a:cubicBezTo>
                <a:lnTo>
                  <a:pt x="37600" y="17241"/>
                </a:lnTo>
                <a:cubicBezTo>
                  <a:pt x="37457" y="17432"/>
                  <a:pt x="37279" y="17622"/>
                  <a:pt x="37338" y="17896"/>
                </a:cubicBezTo>
                <a:cubicBezTo>
                  <a:pt x="36660" y="20146"/>
                  <a:pt x="36850" y="22468"/>
                  <a:pt x="37160" y="24706"/>
                </a:cubicBezTo>
                <a:cubicBezTo>
                  <a:pt x="37398" y="26421"/>
                  <a:pt x="37660" y="28135"/>
                  <a:pt x="37803" y="29862"/>
                </a:cubicBezTo>
                <a:cubicBezTo>
                  <a:pt x="37743" y="30112"/>
                  <a:pt x="37672" y="30386"/>
                  <a:pt x="37612" y="30636"/>
                </a:cubicBezTo>
                <a:cubicBezTo>
                  <a:pt x="37076" y="31040"/>
                  <a:pt x="36600" y="31517"/>
                  <a:pt x="36183" y="32029"/>
                </a:cubicBezTo>
                <a:lnTo>
                  <a:pt x="36207" y="32053"/>
                </a:lnTo>
                <a:cubicBezTo>
                  <a:pt x="36076" y="32112"/>
                  <a:pt x="36005" y="32195"/>
                  <a:pt x="36005" y="32350"/>
                </a:cubicBezTo>
                <a:lnTo>
                  <a:pt x="36005" y="32326"/>
                </a:lnTo>
                <a:cubicBezTo>
                  <a:pt x="35989" y="32325"/>
                  <a:pt x="35974" y="32325"/>
                  <a:pt x="35960" y="32325"/>
                </a:cubicBezTo>
                <a:cubicBezTo>
                  <a:pt x="35517" y="32325"/>
                  <a:pt x="35337" y="32829"/>
                  <a:pt x="34933" y="32898"/>
                </a:cubicBezTo>
                <a:cubicBezTo>
                  <a:pt x="34778" y="32945"/>
                  <a:pt x="34707" y="33041"/>
                  <a:pt x="34695" y="33184"/>
                </a:cubicBezTo>
                <a:cubicBezTo>
                  <a:pt x="34624" y="33219"/>
                  <a:pt x="34540" y="33255"/>
                  <a:pt x="34469" y="33303"/>
                </a:cubicBezTo>
                <a:cubicBezTo>
                  <a:pt x="34350" y="33065"/>
                  <a:pt x="34243" y="32826"/>
                  <a:pt x="34124" y="32588"/>
                </a:cubicBezTo>
                <a:cubicBezTo>
                  <a:pt x="34207" y="30171"/>
                  <a:pt x="34266" y="27742"/>
                  <a:pt x="34326" y="25337"/>
                </a:cubicBezTo>
                <a:cubicBezTo>
                  <a:pt x="34326" y="25230"/>
                  <a:pt x="34183" y="25123"/>
                  <a:pt x="34112" y="25028"/>
                </a:cubicBezTo>
                <a:cubicBezTo>
                  <a:pt x="34231" y="24468"/>
                  <a:pt x="34231" y="23932"/>
                  <a:pt x="34243" y="23373"/>
                </a:cubicBezTo>
                <a:cubicBezTo>
                  <a:pt x="34278" y="21194"/>
                  <a:pt x="33564" y="19110"/>
                  <a:pt x="33504" y="16955"/>
                </a:cubicBezTo>
                <a:cubicBezTo>
                  <a:pt x="33731" y="16551"/>
                  <a:pt x="33707" y="16110"/>
                  <a:pt x="33671" y="15693"/>
                </a:cubicBezTo>
                <a:cubicBezTo>
                  <a:pt x="33576" y="14622"/>
                  <a:pt x="33695" y="13562"/>
                  <a:pt x="33802" y="12491"/>
                </a:cubicBezTo>
                <a:cubicBezTo>
                  <a:pt x="34100" y="12121"/>
                  <a:pt x="34088" y="11729"/>
                  <a:pt x="33921" y="11312"/>
                </a:cubicBezTo>
                <a:cubicBezTo>
                  <a:pt x="33874" y="11240"/>
                  <a:pt x="33850" y="11169"/>
                  <a:pt x="33814" y="11098"/>
                </a:cubicBezTo>
                <a:cubicBezTo>
                  <a:pt x="33874" y="9574"/>
                  <a:pt x="34350" y="8085"/>
                  <a:pt x="33921" y="6514"/>
                </a:cubicBezTo>
                <a:lnTo>
                  <a:pt x="33921" y="6514"/>
                </a:lnTo>
                <a:cubicBezTo>
                  <a:pt x="33683" y="7597"/>
                  <a:pt x="32635" y="8216"/>
                  <a:pt x="32492" y="9335"/>
                </a:cubicBezTo>
                <a:cubicBezTo>
                  <a:pt x="32314" y="9466"/>
                  <a:pt x="32028" y="9562"/>
                  <a:pt x="31980" y="9728"/>
                </a:cubicBezTo>
                <a:cubicBezTo>
                  <a:pt x="31588" y="11240"/>
                  <a:pt x="30754" y="12562"/>
                  <a:pt x="30254" y="14050"/>
                </a:cubicBezTo>
                <a:lnTo>
                  <a:pt x="30242" y="14074"/>
                </a:lnTo>
                <a:cubicBezTo>
                  <a:pt x="30183" y="14169"/>
                  <a:pt x="30135" y="14277"/>
                  <a:pt x="30111" y="14396"/>
                </a:cubicBezTo>
                <a:lnTo>
                  <a:pt x="30111" y="14407"/>
                </a:lnTo>
                <a:cubicBezTo>
                  <a:pt x="30052" y="14515"/>
                  <a:pt x="30004" y="14622"/>
                  <a:pt x="29980" y="14741"/>
                </a:cubicBezTo>
                <a:cubicBezTo>
                  <a:pt x="29706" y="15824"/>
                  <a:pt x="29147" y="16813"/>
                  <a:pt x="29111" y="17956"/>
                </a:cubicBezTo>
                <a:cubicBezTo>
                  <a:pt x="28921" y="18896"/>
                  <a:pt x="28921" y="19849"/>
                  <a:pt x="29040" y="20777"/>
                </a:cubicBezTo>
                <a:cubicBezTo>
                  <a:pt x="28921" y="23123"/>
                  <a:pt x="29111" y="25468"/>
                  <a:pt x="29468" y="27766"/>
                </a:cubicBezTo>
                <a:cubicBezTo>
                  <a:pt x="29837" y="30148"/>
                  <a:pt x="30373" y="32541"/>
                  <a:pt x="31861" y="34553"/>
                </a:cubicBezTo>
                <a:cubicBezTo>
                  <a:pt x="32100" y="34874"/>
                  <a:pt x="32028" y="35112"/>
                  <a:pt x="31730" y="35446"/>
                </a:cubicBezTo>
                <a:cubicBezTo>
                  <a:pt x="31079" y="36180"/>
                  <a:pt x="30238" y="36750"/>
                  <a:pt x="29749" y="37612"/>
                </a:cubicBezTo>
                <a:lnTo>
                  <a:pt x="29749" y="37612"/>
                </a:lnTo>
                <a:cubicBezTo>
                  <a:pt x="29231" y="37550"/>
                  <a:pt x="29348" y="37028"/>
                  <a:pt x="29123" y="36755"/>
                </a:cubicBezTo>
                <a:cubicBezTo>
                  <a:pt x="28885" y="35231"/>
                  <a:pt x="28754" y="33660"/>
                  <a:pt x="27432" y="32588"/>
                </a:cubicBezTo>
                <a:cubicBezTo>
                  <a:pt x="27254" y="32434"/>
                  <a:pt x="27135" y="32267"/>
                  <a:pt x="27135" y="32029"/>
                </a:cubicBezTo>
                <a:cubicBezTo>
                  <a:pt x="27123" y="31517"/>
                  <a:pt x="26742" y="31195"/>
                  <a:pt x="26432" y="30826"/>
                </a:cubicBezTo>
                <a:cubicBezTo>
                  <a:pt x="25753" y="30028"/>
                  <a:pt x="24896" y="29457"/>
                  <a:pt x="24027" y="28921"/>
                </a:cubicBezTo>
                <a:cubicBezTo>
                  <a:pt x="23289" y="28040"/>
                  <a:pt x="22182" y="27564"/>
                  <a:pt x="21646" y="26492"/>
                </a:cubicBezTo>
                <a:cubicBezTo>
                  <a:pt x="21324" y="25802"/>
                  <a:pt x="21122" y="25028"/>
                  <a:pt x="20491" y="24504"/>
                </a:cubicBezTo>
                <a:cubicBezTo>
                  <a:pt x="20670" y="24016"/>
                  <a:pt x="20312" y="23623"/>
                  <a:pt x="20253" y="23159"/>
                </a:cubicBezTo>
                <a:cubicBezTo>
                  <a:pt x="20360" y="22861"/>
                  <a:pt x="20217" y="22611"/>
                  <a:pt x="20134" y="22349"/>
                </a:cubicBezTo>
                <a:cubicBezTo>
                  <a:pt x="20253" y="21849"/>
                  <a:pt x="20229" y="21373"/>
                  <a:pt x="20074" y="20896"/>
                </a:cubicBezTo>
                <a:cubicBezTo>
                  <a:pt x="20193" y="20063"/>
                  <a:pt x="20122" y="19253"/>
                  <a:pt x="19896" y="18444"/>
                </a:cubicBezTo>
                <a:cubicBezTo>
                  <a:pt x="20229" y="17848"/>
                  <a:pt x="19622" y="17348"/>
                  <a:pt x="19777" y="16705"/>
                </a:cubicBezTo>
                <a:cubicBezTo>
                  <a:pt x="20134" y="15348"/>
                  <a:pt x="19634" y="13967"/>
                  <a:pt x="19574" y="12598"/>
                </a:cubicBezTo>
                <a:cubicBezTo>
                  <a:pt x="19562" y="12300"/>
                  <a:pt x="19384" y="12026"/>
                  <a:pt x="19098" y="11871"/>
                </a:cubicBezTo>
                <a:cubicBezTo>
                  <a:pt x="19098" y="11776"/>
                  <a:pt x="19050" y="11717"/>
                  <a:pt x="18991" y="11669"/>
                </a:cubicBezTo>
                <a:cubicBezTo>
                  <a:pt x="18881" y="11428"/>
                  <a:pt x="18743" y="11299"/>
                  <a:pt x="18584" y="11299"/>
                </a:cubicBezTo>
                <a:cubicBezTo>
                  <a:pt x="18468" y="11299"/>
                  <a:pt x="18341" y="11368"/>
                  <a:pt x="18205" y="11514"/>
                </a:cubicBezTo>
                <a:cubicBezTo>
                  <a:pt x="17967" y="11764"/>
                  <a:pt x="17848" y="12110"/>
                  <a:pt x="17812" y="12443"/>
                </a:cubicBezTo>
                <a:cubicBezTo>
                  <a:pt x="17693" y="13729"/>
                  <a:pt x="17622" y="15003"/>
                  <a:pt x="17514" y="16289"/>
                </a:cubicBezTo>
                <a:cubicBezTo>
                  <a:pt x="17479" y="16610"/>
                  <a:pt x="17491" y="16991"/>
                  <a:pt x="17360" y="17289"/>
                </a:cubicBezTo>
                <a:cubicBezTo>
                  <a:pt x="16705" y="18610"/>
                  <a:pt x="16681" y="20003"/>
                  <a:pt x="16824" y="21432"/>
                </a:cubicBezTo>
                <a:cubicBezTo>
                  <a:pt x="16443" y="22718"/>
                  <a:pt x="17038" y="23921"/>
                  <a:pt x="17098" y="25159"/>
                </a:cubicBezTo>
                <a:cubicBezTo>
                  <a:pt x="17098" y="25337"/>
                  <a:pt x="17276" y="25421"/>
                  <a:pt x="17455" y="25480"/>
                </a:cubicBezTo>
                <a:cubicBezTo>
                  <a:pt x="17383" y="26302"/>
                  <a:pt x="17300" y="27123"/>
                  <a:pt x="17872" y="27826"/>
                </a:cubicBezTo>
                <a:cubicBezTo>
                  <a:pt x="17919" y="28421"/>
                  <a:pt x="18038" y="28969"/>
                  <a:pt x="18455" y="29397"/>
                </a:cubicBezTo>
                <a:cubicBezTo>
                  <a:pt x="18503" y="29457"/>
                  <a:pt x="18562" y="29528"/>
                  <a:pt x="18634" y="29576"/>
                </a:cubicBezTo>
                <a:cubicBezTo>
                  <a:pt x="19098" y="30874"/>
                  <a:pt x="19788" y="32029"/>
                  <a:pt x="20896" y="32898"/>
                </a:cubicBezTo>
                <a:cubicBezTo>
                  <a:pt x="21479" y="34041"/>
                  <a:pt x="22491" y="34850"/>
                  <a:pt x="23313" y="35803"/>
                </a:cubicBezTo>
                <a:cubicBezTo>
                  <a:pt x="23503" y="36279"/>
                  <a:pt x="23956" y="36494"/>
                  <a:pt x="24313" y="36815"/>
                </a:cubicBezTo>
                <a:cubicBezTo>
                  <a:pt x="24980" y="37803"/>
                  <a:pt x="25575" y="38875"/>
                  <a:pt x="26611" y="39565"/>
                </a:cubicBezTo>
                <a:cubicBezTo>
                  <a:pt x="26754" y="39827"/>
                  <a:pt x="27135" y="39923"/>
                  <a:pt x="27170" y="40292"/>
                </a:cubicBezTo>
                <a:cubicBezTo>
                  <a:pt x="26396" y="40899"/>
                  <a:pt x="25706" y="41601"/>
                  <a:pt x="25027" y="42328"/>
                </a:cubicBezTo>
                <a:cubicBezTo>
                  <a:pt x="24762" y="42615"/>
                  <a:pt x="24496" y="42759"/>
                  <a:pt x="24245" y="42759"/>
                </a:cubicBezTo>
                <a:cubicBezTo>
                  <a:pt x="23945" y="42759"/>
                  <a:pt x="23665" y="42552"/>
                  <a:pt x="23432" y="42137"/>
                </a:cubicBezTo>
                <a:cubicBezTo>
                  <a:pt x="23217" y="41768"/>
                  <a:pt x="23063" y="41351"/>
                  <a:pt x="22920" y="40935"/>
                </a:cubicBezTo>
                <a:cubicBezTo>
                  <a:pt x="22741" y="40411"/>
                  <a:pt x="22491" y="39982"/>
                  <a:pt x="21920" y="39815"/>
                </a:cubicBezTo>
                <a:cubicBezTo>
                  <a:pt x="21884" y="38625"/>
                  <a:pt x="21324" y="37708"/>
                  <a:pt x="20396" y="37005"/>
                </a:cubicBezTo>
                <a:cubicBezTo>
                  <a:pt x="20277" y="36494"/>
                  <a:pt x="19812" y="36255"/>
                  <a:pt x="19491" y="35934"/>
                </a:cubicBezTo>
                <a:cubicBezTo>
                  <a:pt x="19146" y="35601"/>
                  <a:pt x="18634" y="35351"/>
                  <a:pt x="18455" y="34946"/>
                </a:cubicBezTo>
                <a:cubicBezTo>
                  <a:pt x="17741" y="33457"/>
                  <a:pt x="16490" y="32362"/>
                  <a:pt x="15645" y="30957"/>
                </a:cubicBezTo>
                <a:cubicBezTo>
                  <a:pt x="15371" y="30529"/>
                  <a:pt x="15300" y="29969"/>
                  <a:pt x="14776" y="29695"/>
                </a:cubicBezTo>
                <a:cubicBezTo>
                  <a:pt x="14443" y="28897"/>
                  <a:pt x="14157" y="28040"/>
                  <a:pt x="13526" y="27409"/>
                </a:cubicBezTo>
                <a:cubicBezTo>
                  <a:pt x="12930" y="25385"/>
                  <a:pt x="11918" y="23492"/>
                  <a:pt x="11502" y="21396"/>
                </a:cubicBezTo>
                <a:cubicBezTo>
                  <a:pt x="11383" y="20753"/>
                  <a:pt x="11264" y="20111"/>
                  <a:pt x="11180" y="19456"/>
                </a:cubicBezTo>
                <a:cubicBezTo>
                  <a:pt x="11122" y="19082"/>
                  <a:pt x="10949" y="18801"/>
                  <a:pt x="10539" y="18801"/>
                </a:cubicBezTo>
                <a:cubicBezTo>
                  <a:pt x="10531" y="18801"/>
                  <a:pt x="10522" y="18801"/>
                  <a:pt x="10513" y="18801"/>
                </a:cubicBezTo>
                <a:cubicBezTo>
                  <a:pt x="10097" y="18813"/>
                  <a:pt x="9716" y="18932"/>
                  <a:pt x="9621" y="19396"/>
                </a:cubicBezTo>
                <a:cubicBezTo>
                  <a:pt x="9561" y="19646"/>
                  <a:pt x="9537" y="19908"/>
                  <a:pt x="9525" y="20170"/>
                </a:cubicBezTo>
                <a:cubicBezTo>
                  <a:pt x="9501" y="20956"/>
                  <a:pt x="9466" y="21730"/>
                  <a:pt x="9442" y="22528"/>
                </a:cubicBezTo>
                <a:cubicBezTo>
                  <a:pt x="9347" y="25206"/>
                  <a:pt x="10037" y="27742"/>
                  <a:pt x="10704" y="30302"/>
                </a:cubicBezTo>
                <a:cubicBezTo>
                  <a:pt x="10752" y="31160"/>
                  <a:pt x="11002" y="31933"/>
                  <a:pt x="11656" y="32505"/>
                </a:cubicBezTo>
                <a:cubicBezTo>
                  <a:pt x="11787" y="33196"/>
                  <a:pt x="12109" y="33803"/>
                  <a:pt x="12478" y="34386"/>
                </a:cubicBezTo>
                <a:cubicBezTo>
                  <a:pt x="12549" y="34553"/>
                  <a:pt x="12609" y="34696"/>
                  <a:pt x="12680" y="34862"/>
                </a:cubicBezTo>
                <a:cubicBezTo>
                  <a:pt x="12549" y="35208"/>
                  <a:pt x="12669" y="35446"/>
                  <a:pt x="12978" y="35589"/>
                </a:cubicBezTo>
                <a:cubicBezTo>
                  <a:pt x="13633" y="37375"/>
                  <a:pt x="14252" y="39196"/>
                  <a:pt x="15859" y="40411"/>
                </a:cubicBezTo>
                <a:lnTo>
                  <a:pt x="15871" y="40423"/>
                </a:lnTo>
                <a:cubicBezTo>
                  <a:pt x="16086" y="40696"/>
                  <a:pt x="16074" y="41161"/>
                  <a:pt x="16526" y="41244"/>
                </a:cubicBezTo>
                <a:cubicBezTo>
                  <a:pt x="17550" y="42542"/>
                  <a:pt x="18717" y="43661"/>
                  <a:pt x="20336" y="44161"/>
                </a:cubicBezTo>
                <a:cubicBezTo>
                  <a:pt x="20396" y="44292"/>
                  <a:pt x="20491" y="44352"/>
                  <a:pt x="20646" y="44352"/>
                </a:cubicBezTo>
                <a:cubicBezTo>
                  <a:pt x="20782" y="44560"/>
                  <a:pt x="20959" y="44651"/>
                  <a:pt x="21168" y="44651"/>
                </a:cubicBezTo>
                <a:cubicBezTo>
                  <a:pt x="21233" y="44651"/>
                  <a:pt x="21301" y="44642"/>
                  <a:pt x="21372" y="44625"/>
                </a:cubicBezTo>
                <a:cubicBezTo>
                  <a:pt x="22324" y="45209"/>
                  <a:pt x="22324" y="45209"/>
                  <a:pt x="21705" y="46042"/>
                </a:cubicBezTo>
                <a:cubicBezTo>
                  <a:pt x="21586" y="46197"/>
                  <a:pt x="21396" y="46316"/>
                  <a:pt x="21408" y="46554"/>
                </a:cubicBezTo>
                <a:cubicBezTo>
                  <a:pt x="20384" y="47566"/>
                  <a:pt x="19669" y="48805"/>
                  <a:pt x="18812" y="49948"/>
                </a:cubicBezTo>
                <a:cubicBezTo>
                  <a:pt x="18726" y="49980"/>
                  <a:pt x="18650" y="49994"/>
                  <a:pt x="18583" y="49994"/>
                </a:cubicBezTo>
                <a:cubicBezTo>
                  <a:pt x="18284" y="49994"/>
                  <a:pt x="18165" y="49703"/>
                  <a:pt x="18038" y="49459"/>
                </a:cubicBezTo>
                <a:cubicBezTo>
                  <a:pt x="17741" y="48876"/>
                  <a:pt x="17455" y="48281"/>
                  <a:pt x="17014" y="47840"/>
                </a:cubicBezTo>
                <a:cubicBezTo>
                  <a:pt x="15967" y="46792"/>
                  <a:pt x="15050" y="45661"/>
                  <a:pt x="14169" y="44506"/>
                </a:cubicBezTo>
                <a:cubicBezTo>
                  <a:pt x="14085" y="44102"/>
                  <a:pt x="13931" y="43744"/>
                  <a:pt x="13550" y="43542"/>
                </a:cubicBezTo>
                <a:cubicBezTo>
                  <a:pt x="13561" y="43459"/>
                  <a:pt x="13514" y="43411"/>
                  <a:pt x="13442" y="43387"/>
                </a:cubicBezTo>
                <a:cubicBezTo>
                  <a:pt x="13335" y="43113"/>
                  <a:pt x="13276" y="42816"/>
                  <a:pt x="12895" y="42768"/>
                </a:cubicBezTo>
                <a:cubicBezTo>
                  <a:pt x="12680" y="42256"/>
                  <a:pt x="12383" y="41816"/>
                  <a:pt x="12002" y="41447"/>
                </a:cubicBezTo>
                <a:cubicBezTo>
                  <a:pt x="11787" y="40744"/>
                  <a:pt x="11347" y="40196"/>
                  <a:pt x="10930" y="39613"/>
                </a:cubicBezTo>
                <a:cubicBezTo>
                  <a:pt x="10871" y="39422"/>
                  <a:pt x="10811" y="39208"/>
                  <a:pt x="10549" y="39161"/>
                </a:cubicBezTo>
                <a:lnTo>
                  <a:pt x="9525" y="37065"/>
                </a:lnTo>
                <a:cubicBezTo>
                  <a:pt x="9323" y="36315"/>
                  <a:pt x="8763" y="35851"/>
                  <a:pt x="8251" y="35339"/>
                </a:cubicBezTo>
                <a:cubicBezTo>
                  <a:pt x="8051" y="34879"/>
                  <a:pt x="8026" y="34267"/>
                  <a:pt x="7319" y="34267"/>
                </a:cubicBezTo>
                <a:cubicBezTo>
                  <a:pt x="7313" y="34267"/>
                  <a:pt x="7306" y="34267"/>
                  <a:pt x="7299" y="34267"/>
                </a:cubicBezTo>
                <a:lnTo>
                  <a:pt x="7275" y="34267"/>
                </a:lnTo>
                <a:cubicBezTo>
                  <a:pt x="7208" y="34259"/>
                  <a:pt x="7141" y="34255"/>
                  <a:pt x="7076" y="34255"/>
                </a:cubicBezTo>
                <a:cubicBezTo>
                  <a:pt x="6555" y="34255"/>
                  <a:pt x="6123" y="34510"/>
                  <a:pt x="6049" y="35029"/>
                </a:cubicBezTo>
                <a:cubicBezTo>
                  <a:pt x="5953" y="35577"/>
                  <a:pt x="5930" y="36243"/>
                  <a:pt x="6489" y="36660"/>
                </a:cubicBezTo>
                <a:cubicBezTo>
                  <a:pt x="7156" y="37898"/>
                  <a:pt x="7442" y="39280"/>
                  <a:pt x="7870" y="40589"/>
                </a:cubicBezTo>
                <a:cubicBezTo>
                  <a:pt x="8525" y="42030"/>
                  <a:pt x="9180" y="43459"/>
                  <a:pt x="9835" y="44911"/>
                </a:cubicBezTo>
                <a:cubicBezTo>
                  <a:pt x="9811" y="45209"/>
                  <a:pt x="9894" y="45471"/>
                  <a:pt x="10037" y="45745"/>
                </a:cubicBezTo>
                <a:cubicBezTo>
                  <a:pt x="10513" y="46697"/>
                  <a:pt x="11204" y="47483"/>
                  <a:pt x="11835" y="48316"/>
                </a:cubicBezTo>
                <a:cubicBezTo>
                  <a:pt x="12371" y="49174"/>
                  <a:pt x="12811" y="50114"/>
                  <a:pt x="13669" y="50733"/>
                </a:cubicBezTo>
                <a:cubicBezTo>
                  <a:pt x="14347" y="51233"/>
                  <a:pt x="14955" y="51876"/>
                  <a:pt x="15824" y="52103"/>
                </a:cubicBezTo>
                <a:cubicBezTo>
                  <a:pt x="16109" y="52174"/>
                  <a:pt x="16264" y="52365"/>
                  <a:pt x="16205" y="52674"/>
                </a:cubicBezTo>
                <a:cubicBezTo>
                  <a:pt x="15788" y="53007"/>
                  <a:pt x="15538" y="53472"/>
                  <a:pt x="15336" y="53948"/>
                </a:cubicBezTo>
                <a:cubicBezTo>
                  <a:pt x="15121" y="54019"/>
                  <a:pt x="14955" y="54127"/>
                  <a:pt x="14835" y="54317"/>
                </a:cubicBezTo>
                <a:cubicBezTo>
                  <a:pt x="14395" y="54984"/>
                  <a:pt x="13883" y="55615"/>
                  <a:pt x="13466" y="56282"/>
                </a:cubicBezTo>
                <a:cubicBezTo>
                  <a:pt x="13344" y="56490"/>
                  <a:pt x="13214" y="56577"/>
                  <a:pt x="13064" y="56577"/>
                </a:cubicBezTo>
                <a:cubicBezTo>
                  <a:pt x="12966" y="56577"/>
                  <a:pt x="12858" y="56539"/>
                  <a:pt x="12740" y="56472"/>
                </a:cubicBezTo>
                <a:cubicBezTo>
                  <a:pt x="12014" y="54674"/>
                  <a:pt x="11014" y="53019"/>
                  <a:pt x="10002" y="51388"/>
                </a:cubicBezTo>
                <a:cubicBezTo>
                  <a:pt x="9680" y="50555"/>
                  <a:pt x="9085" y="49864"/>
                  <a:pt x="8668" y="49090"/>
                </a:cubicBezTo>
                <a:cubicBezTo>
                  <a:pt x="8156" y="47435"/>
                  <a:pt x="6834" y="46388"/>
                  <a:pt x="5811" y="45114"/>
                </a:cubicBezTo>
                <a:cubicBezTo>
                  <a:pt x="5637" y="44903"/>
                  <a:pt x="5383" y="44777"/>
                  <a:pt x="5107" y="44777"/>
                </a:cubicBezTo>
                <a:cubicBezTo>
                  <a:pt x="4948" y="44777"/>
                  <a:pt x="4782" y="44819"/>
                  <a:pt x="4620" y="44911"/>
                </a:cubicBezTo>
                <a:cubicBezTo>
                  <a:pt x="3858" y="45316"/>
                  <a:pt x="3346" y="45995"/>
                  <a:pt x="3548" y="46661"/>
                </a:cubicBezTo>
                <a:cubicBezTo>
                  <a:pt x="3941" y="48019"/>
                  <a:pt x="4453" y="49364"/>
                  <a:pt x="5108" y="50626"/>
                </a:cubicBezTo>
                <a:cubicBezTo>
                  <a:pt x="5132" y="50698"/>
                  <a:pt x="5168" y="50793"/>
                  <a:pt x="5215" y="50864"/>
                </a:cubicBezTo>
                <a:cubicBezTo>
                  <a:pt x="5358" y="51329"/>
                  <a:pt x="5513" y="51769"/>
                  <a:pt x="5953" y="52043"/>
                </a:cubicBezTo>
                <a:cubicBezTo>
                  <a:pt x="6263" y="52603"/>
                  <a:pt x="6180" y="53317"/>
                  <a:pt x="6561" y="53853"/>
                </a:cubicBezTo>
                <a:cubicBezTo>
                  <a:pt x="7204" y="54746"/>
                  <a:pt x="7716" y="55734"/>
                  <a:pt x="8227" y="56698"/>
                </a:cubicBezTo>
                <a:lnTo>
                  <a:pt x="8370" y="56925"/>
                </a:lnTo>
                <a:cubicBezTo>
                  <a:pt x="8406" y="56996"/>
                  <a:pt x="8442" y="57079"/>
                  <a:pt x="8489" y="57163"/>
                </a:cubicBezTo>
                <a:cubicBezTo>
                  <a:pt x="8728" y="57960"/>
                  <a:pt x="9478" y="58294"/>
                  <a:pt x="10002" y="58842"/>
                </a:cubicBezTo>
                <a:cubicBezTo>
                  <a:pt x="10371" y="59246"/>
                  <a:pt x="11073" y="59330"/>
                  <a:pt x="11252" y="59901"/>
                </a:cubicBezTo>
                <a:cubicBezTo>
                  <a:pt x="11442" y="60508"/>
                  <a:pt x="10597" y="60770"/>
                  <a:pt x="10609" y="61366"/>
                </a:cubicBezTo>
                <a:cubicBezTo>
                  <a:pt x="10406" y="61818"/>
                  <a:pt x="10061" y="62163"/>
                  <a:pt x="9692" y="62461"/>
                </a:cubicBezTo>
                <a:cubicBezTo>
                  <a:pt x="8930" y="61759"/>
                  <a:pt x="8501" y="60699"/>
                  <a:pt x="7370" y="60461"/>
                </a:cubicBezTo>
                <a:cubicBezTo>
                  <a:pt x="6787" y="59246"/>
                  <a:pt x="5787" y="58496"/>
                  <a:pt x="4584" y="57960"/>
                </a:cubicBezTo>
                <a:cubicBezTo>
                  <a:pt x="4423" y="57889"/>
                  <a:pt x="4268" y="57860"/>
                  <a:pt x="4117" y="57860"/>
                </a:cubicBezTo>
                <a:cubicBezTo>
                  <a:pt x="3668" y="57860"/>
                  <a:pt x="3262" y="58118"/>
                  <a:pt x="2870" y="58270"/>
                </a:cubicBezTo>
                <a:cubicBezTo>
                  <a:pt x="2560" y="58389"/>
                  <a:pt x="2477" y="59080"/>
                  <a:pt x="2691" y="59330"/>
                </a:cubicBezTo>
                <a:cubicBezTo>
                  <a:pt x="3322" y="60020"/>
                  <a:pt x="3370" y="61104"/>
                  <a:pt x="4287" y="61532"/>
                </a:cubicBezTo>
                <a:cubicBezTo>
                  <a:pt x="4620" y="61949"/>
                  <a:pt x="5001" y="62282"/>
                  <a:pt x="5525" y="62437"/>
                </a:cubicBezTo>
                <a:cubicBezTo>
                  <a:pt x="5811" y="62913"/>
                  <a:pt x="6120" y="63378"/>
                  <a:pt x="6644" y="63628"/>
                </a:cubicBezTo>
                <a:cubicBezTo>
                  <a:pt x="6846" y="63985"/>
                  <a:pt x="7061" y="64342"/>
                  <a:pt x="7501" y="64461"/>
                </a:cubicBezTo>
                <a:lnTo>
                  <a:pt x="7489" y="64461"/>
                </a:lnTo>
                <a:cubicBezTo>
                  <a:pt x="7716" y="65033"/>
                  <a:pt x="8382" y="65330"/>
                  <a:pt x="8466" y="65985"/>
                </a:cubicBezTo>
                <a:cubicBezTo>
                  <a:pt x="7787" y="67176"/>
                  <a:pt x="7335" y="68450"/>
                  <a:pt x="6977" y="69760"/>
                </a:cubicBezTo>
                <a:cubicBezTo>
                  <a:pt x="6838" y="69874"/>
                  <a:pt x="6728" y="69920"/>
                  <a:pt x="6637" y="69920"/>
                </a:cubicBezTo>
                <a:cubicBezTo>
                  <a:pt x="6332" y="69920"/>
                  <a:pt x="6240" y="69413"/>
                  <a:pt x="5965" y="69331"/>
                </a:cubicBezTo>
                <a:cubicBezTo>
                  <a:pt x="5572" y="68486"/>
                  <a:pt x="4798" y="68033"/>
                  <a:pt x="4084" y="67521"/>
                </a:cubicBezTo>
                <a:cubicBezTo>
                  <a:pt x="3941" y="67409"/>
                  <a:pt x="3805" y="67351"/>
                  <a:pt x="3678" y="67351"/>
                </a:cubicBezTo>
                <a:cubicBezTo>
                  <a:pt x="3509" y="67351"/>
                  <a:pt x="3356" y="67453"/>
                  <a:pt x="3227" y="67664"/>
                </a:cubicBezTo>
                <a:cubicBezTo>
                  <a:pt x="3155" y="67664"/>
                  <a:pt x="3084" y="67700"/>
                  <a:pt x="3024" y="67724"/>
                </a:cubicBezTo>
                <a:cubicBezTo>
                  <a:pt x="2953" y="67545"/>
                  <a:pt x="2417" y="67497"/>
                  <a:pt x="2774" y="67235"/>
                </a:cubicBezTo>
                <a:cubicBezTo>
                  <a:pt x="3072" y="67009"/>
                  <a:pt x="3108" y="66985"/>
                  <a:pt x="2810" y="66759"/>
                </a:cubicBezTo>
                <a:cubicBezTo>
                  <a:pt x="2512" y="66519"/>
                  <a:pt x="2207" y="66318"/>
                  <a:pt x="1831" y="66318"/>
                </a:cubicBezTo>
                <a:cubicBezTo>
                  <a:pt x="1741" y="66318"/>
                  <a:pt x="1647" y="66329"/>
                  <a:pt x="1548" y="66354"/>
                </a:cubicBezTo>
                <a:cubicBezTo>
                  <a:pt x="1417" y="66271"/>
                  <a:pt x="1239" y="66188"/>
                  <a:pt x="1131" y="66069"/>
                </a:cubicBezTo>
                <a:cubicBezTo>
                  <a:pt x="972" y="65887"/>
                  <a:pt x="807" y="65802"/>
                  <a:pt x="657" y="65802"/>
                </a:cubicBezTo>
                <a:cubicBezTo>
                  <a:pt x="483" y="65802"/>
                  <a:pt x="329" y="65917"/>
                  <a:pt x="226" y="66128"/>
                </a:cubicBezTo>
                <a:cubicBezTo>
                  <a:pt x="0" y="66581"/>
                  <a:pt x="524" y="66604"/>
                  <a:pt x="762" y="66783"/>
                </a:cubicBezTo>
                <a:cubicBezTo>
                  <a:pt x="1381" y="67223"/>
                  <a:pt x="1977" y="67664"/>
                  <a:pt x="2727" y="67890"/>
                </a:cubicBezTo>
                <a:cubicBezTo>
                  <a:pt x="2751" y="68176"/>
                  <a:pt x="2965" y="68307"/>
                  <a:pt x="3155" y="68486"/>
                </a:cubicBezTo>
                <a:cubicBezTo>
                  <a:pt x="3929" y="69152"/>
                  <a:pt x="4715" y="69819"/>
                  <a:pt x="5453" y="70533"/>
                </a:cubicBezTo>
                <a:cubicBezTo>
                  <a:pt x="5870" y="70938"/>
                  <a:pt x="6382" y="71331"/>
                  <a:pt x="6430" y="71986"/>
                </a:cubicBezTo>
                <a:cubicBezTo>
                  <a:pt x="6311" y="72784"/>
                  <a:pt x="6180" y="73605"/>
                  <a:pt x="6061" y="74403"/>
                </a:cubicBezTo>
                <a:cubicBezTo>
                  <a:pt x="5751" y="75272"/>
                  <a:pt x="5775" y="76177"/>
                  <a:pt x="5727" y="77070"/>
                </a:cubicBezTo>
                <a:cubicBezTo>
                  <a:pt x="5608" y="77189"/>
                  <a:pt x="5584" y="77308"/>
                  <a:pt x="5668" y="77463"/>
                </a:cubicBezTo>
                <a:cubicBezTo>
                  <a:pt x="5668" y="77534"/>
                  <a:pt x="5668" y="77606"/>
                  <a:pt x="5703" y="77677"/>
                </a:cubicBezTo>
                <a:cubicBezTo>
                  <a:pt x="5525" y="78546"/>
                  <a:pt x="5608" y="79404"/>
                  <a:pt x="5751" y="80261"/>
                </a:cubicBezTo>
                <a:cubicBezTo>
                  <a:pt x="5842" y="80561"/>
                  <a:pt x="5933" y="80854"/>
                  <a:pt x="6209" y="80854"/>
                </a:cubicBezTo>
                <a:cubicBezTo>
                  <a:pt x="6295" y="80854"/>
                  <a:pt x="6398" y="80826"/>
                  <a:pt x="6525" y="80761"/>
                </a:cubicBezTo>
                <a:cubicBezTo>
                  <a:pt x="6739" y="80678"/>
                  <a:pt x="6846" y="80535"/>
                  <a:pt x="6823" y="80273"/>
                </a:cubicBezTo>
                <a:cubicBezTo>
                  <a:pt x="6787" y="79761"/>
                  <a:pt x="6799" y="79249"/>
                  <a:pt x="6787" y="78725"/>
                </a:cubicBezTo>
                <a:cubicBezTo>
                  <a:pt x="6906" y="78618"/>
                  <a:pt x="6918" y="78499"/>
                  <a:pt x="6894" y="78368"/>
                </a:cubicBezTo>
                <a:cubicBezTo>
                  <a:pt x="7037" y="77796"/>
                  <a:pt x="7144" y="77237"/>
                  <a:pt x="7073" y="76641"/>
                </a:cubicBezTo>
                <a:lnTo>
                  <a:pt x="7061" y="76641"/>
                </a:lnTo>
                <a:cubicBezTo>
                  <a:pt x="7180" y="76534"/>
                  <a:pt x="7204" y="76403"/>
                  <a:pt x="7156" y="76248"/>
                </a:cubicBezTo>
                <a:cubicBezTo>
                  <a:pt x="7299" y="75796"/>
                  <a:pt x="7442" y="75344"/>
                  <a:pt x="7573" y="74879"/>
                </a:cubicBezTo>
                <a:cubicBezTo>
                  <a:pt x="7656" y="74641"/>
                  <a:pt x="7656" y="74332"/>
                  <a:pt x="7989" y="74320"/>
                </a:cubicBezTo>
                <a:cubicBezTo>
                  <a:pt x="7996" y="74319"/>
                  <a:pt x="8003" y="74319"/>
                  <a:pt x="8010" y="74319"/>
                </a:cubicBezTo>
                <a:cubicBezTo>
                  <a:pt x="8259" y="74319"/>
                  <a:pt x="8396" y="74527"/>
                  <a:pt x="8466" y="74724"/>
                </a:cubicBezTo>
                <a:cubicBezTo>
                  <a:pt x="8847" y="75594"/>
                  <a:pt x="9632" y="76058"/>
                  <a:pt x="10406" y="76367"/>
                </a:cubicBezTo>
                <a:cubicBezTo>
                  <a:pt x="11645" y="76879"/>
                  <a:pt x="12954" y="77189"/>
                  <a:pt x="14228" y="77582"/>
                </a:cubicBezTo>
                <a:cubicBezTo>
                  <a:pt x="15538" y="78118"/>
                  <a:pt x="16895" y="78570"/>
                  <a:pt x="18312" y="78570"/>
                </a:cubicBezTo>
                <a:cubicBezTo>
                  <a:pt x="19503" y="78570"/>
                  <a:pt x="20634" y="78749"/>
                  <a:pt x="21777" y="79011"/>
                </a:cubicBezTo>
                <a:cubicBezTo>
                  <a:pt x="22234" y="79107"/>
                  <a:pt x="22690" y="79321"/>
                  <a:pt x="23166" y="79321"/>
                </a:cubicBezTo>
                <a:cubicBezTo>
                  <a:pt x="23335" y="79321"/>
                  <a:pt x="23507" y="79294"/>
                  <a:pt x="23682" y="79225"/>
                </a:cubicBezTo>
                <a:cubicBezTo>
                  <a:pt x="24182" y="79558"/>
                  <a:pt x="24753" y="79606"/>
                  <a:pt x="25337" y="79665"/>
                </a:cubicBezTo>
                <a:cubicBezTo>
                  <a:pt x="25403" y="79732"/>
                  <a:pt x="25480" y="79780"/>
                  <a:pt x="25573" y="79780"/>
                </a:cubicBezTo>
                <a:cubicBezTo>
                  <a:pt x="25614" y="79780"/>
                  <a:pt x="25658" y="79771"/>
                  <a:pt x="25706" y="79749"/>
                </a:cubicBezTo>
                <a:cubicBezTo>
                  <a:pt x="25736" y="79767"/>
                  <a:pt x="25765" y="79776"/>
                  <a:pt x="25795" y="79776"/>
                </a:cubicBezTo>
                <a:cubicBezTo>
                  <a:pt x="25825" y="79776"/>
                  <a:pt x="25855" y="79767"/>
                  <a:pt x="25884" y="79749"/>
                </a:cubicBezTo>
                <a:cubicBezTo>
                  <a:pt x="26265" y="80035"/>
                  <a:pt x="26730" y="79975"/>
                  <a:pt x="27182" y="80023"/>
                </a:cubicBezTo>
                <a:cubicBezTo>
                  <a:pt x="27385" y="80225"/>
                  <a:pt x="27658" y="80225"/>
                  <a:pt x="27920" y="80237"/>
                </a:cubicBezTo>
                <a:cubicBezTo>
                  <a:pt x="28563" y="80797"/>
                  <a:pt x="29409" y="80630"/>
                  <a:pt x="30135" y="80856"/>
                </a:cubicBezTo>
                <a:cubicBezTo>
                  <a:pt x="31171" y="81167"/>
                  <a:pt x="32236" y="81301"/>
                  <a:pt x="33309" y="81301"/>
                </a:cubicBezTo>
                <a:cubicBezTo>
                  <a:pt x="34086" y="81301"/>
                  <a:pt x="34868" y="81231"/>
                  <a:pt x="35648" y="81106"/>
                </a:cubicBezTo>
                <a:cubicBezTo>
                  <a:pt x="35826" y="81070"/>
                  <a:pt x="36017" y="81059"/>
                  <a:pt x="36052" y="80868"/>
                </a:cubicBezTo>
                <a:cubicBezTo>
                  <a:pt x="36088" y="80630"/>
                  <a:pt x="35933" y="80451"/>
                  <a:pt x="35719" y="80380"/>
                </a:cubicBezTo>
                <a:cubicBezTo>
                  <a:pt x="35433" y="80261"/>
                  <a:pt x="35159" y="80142"/>
                  <a:pt x="34862" y="80118"/>
                </a:cubicBezTo>
                <a:cubicBezTo>
                  <a:pt x="33516" y="80023"/>
                  <a:pt x="32457" y="79261"/>
                  <a:pt x="31314" y="78689"/>
                </a:cubicBezTo>
                <a:cubicBezTo>
                  <a:pt x="31103" y="78584"/>
                  <a:pt x="30901" y="78469"/>
                  <a:pt x="30676" y="78469"/>
                </a:cubicBezTo>
                <a:cubicBezTo>
                  <a:pt x="30647" y="78469"/>
                  <a:pt x="30617" y="78471"/>
                  <a:pt x="30587" y="78475"/>
                </a:cubicBezTo>
                <a:cubicBezTo>
                  <a:pt x="30552" y="78392"/>
                  <a:pt x="30492" y="78356"/>
                  <a:pt x="30421" y="78332"/>
                </a:cubicBezTo>
                <a:lnTo>
                  <a:pt x="30159" y="78118"/>
                </a:lnTo>
                <a:cubicBezTo>
                  <a:pt x="29778" y="77761"/>
                  <a:pt x="29456" y="77368"/>
                  <a:pt x="28921" y="77249"/>
                </a:cubicBezTo>
                <a:cubicBezTo>
                  <a:pt x="28623" y="77054"/>
                  <a:pt x="28347" y="76771"/>
                  <a:pt x="27945" y="76771"/>
                </a:cubicBezTo>
                <a:cubicBezTo>
                  <a:pt x="27929" y="76771"/>
                  <a:pt x="27913" y="76771"/>
                  <a:pt x="27897" y="76772"/>
                </a:cubicBezTo>
                <a:cubicBezTo>
                  <a:pt x="27325" y="76237"/>
                  <a:pt x="26766" y="75736"/>
                  <a:pt x="25956" y="75594"/>
                </a:cubicBezTo>
                <a:cubicBezTo>
                  <a:pt x="25789" y="75355"/>
                  <a:pt x="25527" y="75320"/>
                  <a:pt x="25289" y="75213"/>
                </a:cubicBezTo>
                <a:cubicBezTo>
                  <a:pt x="23039" y="74201"/>
                  <a:pt x="20705" y="73486"/>
                  <a:pt x="18312" y="72915"/>
                </a:cubicBezTo>
                <a:cubicBezTo>
                  <a:pt x="18207" y="72841"/>
                  <a:pt x="18100" y="72818"/>
                  <a:pt x="17990" y="72818"/>
                </a:cubicBezTo>
                <a:cubicBezTo>
                  <a:pt x="17888" y="72818"/>
                  <a:pt x="17785" y="72838"/>
                  <a:pt x="17681" y="72855"/>
                </a:cubicBezTo>
                <a:cubicBezTo>
                  <a:pt x="17610" y="72778"/>
                  <a:pt x="17529" y="72748"/>
                  <a:pt x="17444" y="72748"/>
                </a:cubicBezTo>
                <a:cubicBezTo>
                  <a:pt x="17360" y="72748"/>
                  <a:pt x="17270" y="72778"/>
                  <a:pt x="17181" y="72819"/>
                </a:cubicBezTo>
                <a:cubicBezTo>
                  <a:pt x="17027" y="72666"/>
                  <a:pt x="16863" y="72589"/>
                  <a:pt x="16680" y="72589"/>
                </a:cubicBezTo>
                <a:cubicBezTo>
                  <a:pt x="16594" y="72589"/>
                  <a:pt x="16503" y="72606"/>
                  <a:pt x="16407" y="72641"/>
                </a:cubicBezTo>
                <a:lnTo>
                  <a:pt x="16383" y="72641"/>
                </a:lnTo>
                <a:cubicBezTo>
                  <a:pt x="16292" y="72556"/>
                  <a:pt x="16198" y="72520"/>
                  <a:pt x="16102" y="72520"/>
                </a:cubicBezTo>
                <a:cubicBezTo>
                  <a:pt x="16010" y="72520"/>
                  <a:pt x="15917" y="72553"/>
                  <a:pt x="15824" y="72605"/>
                </a:cubicBezTo>
                <a:cubicBezTo>
                  <a:pt x="15776" y="72581"/>
                  <a:pt x="15734" y="72569"/>
                  <a:pt x="15694" y="72569"/>
                </a:cubicBezTo>
                <a:cubicBezTo>
                  <a:pt x="15654" y="72569"/>
                  <a:pt x="15615" y="72581"/>
                  <a:pt x="15574" y="72605"/>
                </a:cubicBezTo>
                <a:cubicBezTo>
                  <a:pt x="15512" y="72536"/>
                  <a:pt x="15441" y="72502"/>
                  <a:pt x="15367" y="72502"/>
                </a:cubicBezTo>
                <a:cubicBezTo>
                  <a:pt x="15325" y="72502"/>
                  <a:pt x="15283" y="72512"/>
                  <a:pt x="15240" y="72534"/>
                </a:cubicBezTo>
                <a:cubicBezTo>
                  <a:pt x="14012" y="72323"/>
                  <a:pt x="12773" y="72232"/>
                  <a:pt x="11525" y="72232"/>
                </a:cubicBezTo>
                <a:cubicBezTo>
                  <a:pt x="10452" y="72232"/>
                  <a:pt x="9372" y="72299"/>
                  <a:pt x="8287" y="72415"/>
                </a:cubicBezTo>
                <a:cubicBezTo>
                  <a:pt x="8430" y="70676"/>
                  <a:pt x="9287" y="69271"/>
                  <a:pt x="9799" y="67771"/>
                </a:cubicBezTo>
                <a:cubicBezTo>
                  <a:pt x="10037" y="67426"/>
                  <a:pt x="10037" y="66926"/>
                  <a:pt x="10478" y="66723"/>
                </a:cubicBezTo>
                <a:cubicBezTo>
                  <a:pt x="10573" y="66759"/>
                  <a:pt x="10656" y="66759"/>
                  <a:pt x="10728" y="66807"/>
                </a:cubicBezTo>
                <a:cubicBezTo>
                  <a:pt x="11895" y="67426"/>
                  <a:pt x="12835" y="68450"/>
                  <a:pt x="14169" y="68783"/>
                </a:cubicBezTo>
                <a:cubicBezTo>
                  <a:pt x="14240" y="68914"/>
                  <a:pt x="14383" y="68974"/>
                  <a:pt x="14526" y="68974"/>
                </a:cubicBezTo>
                <a:cubicBezTo>
                  <a:pt x="15538" y="69748"/>
                  <a:pt x="16776" y="69938"/>
                  <a:pt x="17955" y="70295"/>
                </a:cubicBezTo>
                <a:cubicBezTo>
                  <a:pt x="18026" y="70418"/>
                  <a:pt x="18124" y="70479"/>
                  <a:pt x="18248" y="70479"/>
                </a:cubicBezTo>
                <a:cubicBezTo>
                  <a:pt x="18269" y="70479"/>
                  <a:pt x="18290" y="70477"/>
                  <a:pt x="18312" y="70474"/>
                </a:cubicBezTo>
                <a:cubicBezTo>
                  <a:pt x="18693" y="70795"/>
                  <a:pt x="19205" y="70831"/>
                  <a:pt x="19634" y="71010"/>
                </a:cubicBezTo>
                <a:cubicBezTo>
                  <a:pt x="21241" y="71510"/>
                  <a:pt x="22789" y="72176"/>
                  <a:pt x="24480" y="72367"/>
                </a:cubicBezTo>
                <a:cubicBezTo>
                  <a:pt x="25753" y="73022"/>
                  <a:pt x="27135" y="72855"/>
                  <a:pt x="28468" y="72938"/>
                </a:cubicBezTo>
                <a:cubicBezTo>
                  <a:pt x="28691" y="73046"/>
                  <a:pt x="28908" y="73159"/>
                  <a:pt x="29148" y="73159"/>
                </a:cubicBezTo>
                <a:cubicBezTo>
                  <a:pt x="29228" y="73159"/>
                  <a:pt x="29310" y="73147"/>
                  <a:pt x="29397" y="73117"/>
                </a:cubicBezTo>
                <a:cubicBezTo>
                  <a:pt x="29397" y="73081"/>
                  <a:pt x="29409" y="73058"/>
                  <a:pt x="29409" y="73010"/>
                </a:cubicBezTo>
                <a:cubicBezTo>
                  <a:pt x="29409" y="73010"/>
                  <a:pt x="29421" y="73010"/>
                  <a:pt x="29421" y="73022"/>
                </a:cubicBezTo>
                <a:lnTo>
                  <a:pt x="29397" y="73117"/>
                </a:lnTo>
                <a:cubicBezTo>
                  <a:pt x="29477" y="73188"/>
                  <a:pt x="29563" y="73226"/>
                  <a:pt x="29661" y="73226"/>
                </a:cubicBezTo>
                <a:cubicBezTo>
                  <a:pt x="29694" y="73226"/>
                  <a:pt x="29729" y="73221"/>
                  <a:pt x="29766" y="73212"/>
                </a:cubicBezTo>
                <a:cubicBezTo>
                  <a:pt x="30044" y="73447"/>
                  <a:pt x="30354" y="73492"/>
                  <a:pt x="30668" y="73492"/>
                </a:cubicBezTo>
                <a:cubicBezTo>
                  <a:pt x="30864" y="73492"/>
                  <a:pt x="31062" y="73474"/>
                  <a:pt x="31254" y="73474"/>
                </a:cubicBezTo>
                <a:cubicBezTo>
                  <a:pt x="31340" y="73544"/>
                  <a:pt x="31429" y="73570"/>
                  <a:pt x="31519" y="73570"/>
                </a:cubicBezTo>
                <a:cubicBezTo>
                  <a:pt x="31628" y="73570"/>
                  <a:pt x="31739" y="73532"/>
                  <a:pt x="31849" y="73486"/>
                </a:cubicBezTo>
                <a:cubicBezTo>
                  <a:pt x="31935" y="73535"/>
                  <a:pt x="32024" y="73554"/>
                  <a:pt x="32113" y="73554"/>
                </a:cubicBezTo>
                <a:cubicBezTo>
                  <a:pt x="32220" y="73554"/>
                  <a:pt x="32328" y="73525"/>
                  <a:pt x="32433" y="73486"/>
                </a:cubicBezTo>
                <a:lnTo>
                  <a:pt x="32457" y="73486"/>
                </a:lnTo>
                <a:cubicBezTo>
                  <a:pt x="32548" y="73528"/>
                  <a:pt x="32636" y="73544"/>
                  <a:pt x="32720" y="73544"/>
                </a:cubicBezTo>
                <a:cubicBezTo>
                  <a:pt x="32997" y="73544"/>
                  <a:pt x="33243" y="73368"/>
                  <a:pt x="33516" y="73331"/>
                </a:cubicBezTo>
                <a:cubicBezTo>
                  <a:pt x="33752" y="73397"/>
                  <a:pt x="33983" y="73424"/>
                  <a:pt x="34212" y="73424"/>
                </a:cubicBezTo>
                <a:cubicBezTo>
                  <a:pt x="34898" y="73424"/>
                  <a:pt x="35561" y="73183"/>
                  <a:pt x="36231" y="73022"/>
                </a:cubicBezTo>
                <a:cubicBezTo>
                  <a:pt x="36314" y="72998"/>
                  <a:pt x="36386" y="72962"/>
                  <a:pt x="36481" y="72938"/>
                </a:cubicBezTo>
                <a:cubicBezTo>
                  <a:pt x="36535" y="72988"/>
                  <a:pt x="36585" y="73012"/>
                  <a:pt x="36628" y="73012"/>
                </a:cubicBezTo>
                <a:cubicBezTo>
                  <a:pt x="36697" y="73012"/>
                  <a:pt x="36749" y="72949"/>
                  <a:pt x="36779" y="72831"/>
                </a:cubicBezTo>
                <a:cubicBezTo>
                  <a:pt x="36850" y="72831"/>
                  <a:pt x="36910" y="72819"/>
                  <a:pt x="36981" y="72784"/>
                </a:cubicBezTo>
                <a:cubicBezTo>
                  <a:pt x="37041" y="72818"/>
                  <a:pt x="37099" y="72835"/>
                  <a:pt x="37152" y="72835"/>
                </a:cubicBezTo>
                <a:cubicBezTo>
                  <a:pt x="37248" y="72835"/>
                  <a:pt x="37328" y="72779"/>
                  <a:pt x="37374" y="72665"/>
                </a:cubicBezTo>
                <a:cubicBezTo>
                  <a:pt x="37434" y="72546"/>
                  <a:pt x="37338" y="72427"/>
                  <a:pt x="37219" y="72379"/>
                </a:cubicBezTo>
                <a:cubicBezTo>
                  <a:pt x="37071" y="72313"/>
                  <a:pt x="36916" y="72264"/>
                  <a:pt x="36753" y="72264"/>
                </a:cubicBezTo>
                <a:cubicBezTo>
                  <a:pt x="36680" y="72264"/>
                  <a:pt x="36605" y="72274"/>
                  <a:pt x="36529" y="72296"/>
                </a:cubicBezTo>
                <a:cubicBezTo>
                  <a:pt x="36326" y="72069"/>
                  <a:pt x="36076" y="72069"/>
                  <a:pt x="35826" y="72069"/>
                </a:cubicBezTo>
                <a:cubicBezTo>
                  <a:pt x="35731" y="71879"/>
                  <a:pt x="35600" y="71724"/>
                  <a:pt x="35398" y="71665"/>
                </a:cubicBezTo>
                <a:cubicBezTo>
                  <a:pt x="34897" y="71236"/>
                  <a:pt x="34266" y="71188"/>
                  <a:pt x="33671" y="70986"/>
                </a:cubicBezTo>
                <a:cubicBezTo>
                  <a:pt x="33338" y="70807"/>
                  <a:pt x="33028" y="70593"/>
                  <a:pt x="32635" y="70557"/>
                </a:cubicBezTo>
                <a:cubicBezTo>
                  <a:pt x="32574" y="70424"/>
                  <a:pt x="32468" y="70388"/>
                  <a:pt x="32342" y="70388"/>
                </a:cubicBezTo>
                <a:cubicBezTo>
                  <a:pt x="32321" y="70388"/>
                  <a:pt x="32300" y="70389"/>
                  <a:pt x="32278" y="70391"/>
                </a:cubicBezTo>
                <a:cubicBezTo>
                  <a:pt x="32195" y="70236"/>
                  <a:pt x="32123" y="69986"/>
                  <a:pt x="32016" y="69974"/>
                </a:cubicBezTo>
                <a:cubicBezTo>
                  <a:pt x="31254" y="69879"/>
                  <a:pt x="30659" y="69402"/>
                  <a:pt x="29980" y="69152"/>
                </a:cubicBezTo>
                <a:cubicBezTo>
                  <a:pt x="29659" y="68783"/>
                  <a:pt x="29278" y="68545"/>
                  <a:pt x="28813" y="68366"/>
                </a:cubicBezTo>
                <a:cubicBezTo>
                  <a:pt x="27682" y="67938"/>
                  <a:pt x="26587" y="67414"/>
                  <a:pt x="25456" y="66997"/>
                </a:cubicBezTo>
                <a:cubicBezTo>
                  <a:pt x="25087" y="66865"/>
                  <a:pt x="24831" y="66417"/>
                  <a:pt x="24419" y="66417"/>
                </a:cubicBezTo>
                <a:cubicBezTo>
                  <a:pt x="24313" y="66417"/>
                  <a:pt x="24195" y="66447"/>
                  <a:pt x="24063" y="66521"/>
                </a:cubicBezTo>
                <a:cubicBezTo>
                  <a:pt x="22372" y="65449"/>
                  <a:pt x="20479" y="64854"/>
                  <a:pt x="18550" y="64378"/>
                </a:cubicBezTo>
                <a:cubicBezTo>
                  <a:pt x="18432" y="64349"/>
                  <a:pt x="18295" y="64317"/>
                  <a:pt x="18160" y="64317"/>
                </a:cubicBezTo>
                <a:cubicBezTo>
                  <a:pt x="17955" y="64317"/>
                  <a:pt x="17755" y="64391"/>
                  <a:pt x="17633" y="64664"/>
                </a:cubicBezTo>
                <a:cubicBezTo>
                  <a:pt x="17565" y="64460"/>
                  <a:pt x="17454" y="64245"/>
                  <a:pt x="17239" y="64245"/>
                </a:cubicBezTo>
                <a:cubicBezTo>
                  <a:pt x="17228" y="64245"/>
                  <a:pt x="17216" y="64246"/>
                  <a:pt x="17205" y="64247"/>
                </a:cubicBezTo>
                <a:cubicBezTo>
                  <a:pt x="17027" y="64265"/>
                  <a:pt x="16849" y="64273"/>
                  <a:pt x="16673" y="64273"/>
                </a:cubicBezTo>
                <a:cubicBezTo>
                  <a:pt x="15647" y="64273"/>
                  <a:pt x="14638" y="64015"/>
                  <a:pt x="13609" y="64015"/>
                </a:cubicBezTo>
                <a:cubicBezTo>
                  <a:pt x="13522" y="64015"/>
                  <a:pt x="13435" y="64017"/>
                  <a:pt x="13347" y="64021"/>
                </a:cubicBezTo>
                <a:cubicBezTo>
                  <a:pt x="13213" y="64027"/>
                  <a:pt x="13090" y="64031"/>
                  <a:pt x="12977" y="64031"/>
                </a:cubicBezTo>
                <a:cubicBezTo>
                  <a:pt x="11822" y="64031"/>
                  <a:pt x="11731" y="63673"/>
                  <a:pt x="12371" y="62437"/>
                </a:cubicBezTo>
                <a:cubicBezTo>
                  <a:pt x="12859" y="62187"/>
                  <a:pt x="12692" y="61604"/>
                  <a:pt x="12990" y="61270"/>
                </a:cubicBezTo>
                <a:cubicBezTo>
                  <a:pt x="13073" y="61211"/>
                  <a:pt x="13145" y="61163"/>
                  <a:pt x="13204" y="61104"/>
                </a:cubicBezTo>
                <a:cubicBezTo>
                  <a:pt x="13351" y="60673"/>
                  <a:pt x="13590" y="60492"/>
                  <a:pt x="13937" y="60492"/>
                </a:cubicBezTo>
                <a:cubicBezTo>
                  <a:pt x="14070" y="60492"/>
                  <a:pt x="14218" y="60518"/>
                  <a:pt x="14383" y="60568"/>
                </a:cubicBezTo>
                <a:cubicBezTo>
                  <a:pt x="15181" y="60806"/>
                  <a:pt x="15943" y="61175"/>
                  <a:pt x="16598" y="61639"/>
                </a:cubicBezTo>
                <a:cubicBezTo>
                  <a:pt x="17907" y="62532"/>
                  <a:pt x="19288" y="62973"/>
                  <a:pt x="20848" y="63068"/>
                </a:cubicBezTo>
                <a:cubicBezTo>
                  <a:pt x="21334" y="63437"/>
                  <a:pt x="21872" y="63475"/>
                  <a:pt x="22418" y="63475"/>
                </a:cubicBezTo>
                <a:cubicBezTo>
                  <a:pt x="22559" y="63475"/>
                  <a:pt x="22701" y="63472"/>
                  <a:pt x="22843" y="63472"/>
                </a:cubicBezTo>
                <a:cubicBezTo>
                  <a:pt x="22984" y="63472"/>
                  <a:pt x="23125" y="63475"/>
                  <a:pt x="23265" y="63485"/>
                </a:cubicBezTo>
                <a:cubicBezTo>
                  <a:pt x="24837" y="63985"/>
                  <a:pt x="26504" y="63747"/>
                  <a:pt x="28111" y="63973"/>
                </a:cubicBezTo>
                <a:cubicBezTo>
                  <a:pt x="28210" y="64042"/>
                  <a:pt x="28318" y="64071"/>
                  <a:pt x="28431" y="64071"/>
                </a:cubicBezTo>
                <a:cubicBezTo>
                  <a:pt x="28494" y="64071"/>
                  <a:pt x="28558" y="64062"/>
                  <a:pt x="28623" y="64045"/>
                </a:cubicBezTo>
                <a:cubicBezTo>
                  <a:pt x="28714" y="64126"/>
                  <a:pt x="28811" y="64180"/>
                  <a:pt x="28926" y="64180"/>
                </a:cubicBezTo>
                <a:cubicBezTo>
                  <a:pt x="28962" y="64180"/>
                  <a:pt x="29000" y="64175"/>
                  <a:pt x="29040" y="64164"/>
                </a:cubicBezTo>
                <a:lnTo>
                  <a:pt x="29040" y="64187"/>
                </a:lnTo>
                <a:cubicBezTo>
                  <a:pt x="29802" y="64616"/>
                  <a:pt x="30647" y="64461"/>
                  <a:pt x="31445" y="64568"/>
                </a:cubicBezTo>
                <a:cubicBezTo>
                  <a:pt x="32147" y="64985"/>
                  <a:pt x="32957" y="64866"/>
                  <a:pt x="33707" y="64985"/>
                </a:cubicBezTo>
                <a:cubicBezTo>
                  <a:pt x="34659" y="65259"/>
                  <a:pt x="35636" y="65414"/>
                  <a:pt x="36624" y="65473"/>
                </a:cubicBezTo>
                <a:cubicBezTo>
                  <a:pt x="37695" y="65533"/>
                  <a:pt x="38791" y="65628"/>
                  <a:pt x="39862" y="65676"/>
                </a:cubicBezTo>
                <a:cubicBezTo>
                  <a:pt x="40551" y="65705"/>
                  <a:pt x="41251" y="65769"/>
                  <a:pt x="41952" y="65769"/>
                </a:cubicBezTo>
                <a:cubicBezTo>
                  <a:pt x="42668" y="65769"/>
                  <a:pt x="43385" y="65702"/>
                  <a:pt x="44089" y="65461"/>
                </a:cubicBezTo>
                <a:cubicBezTo>
                  <a:pt x="44181" y="65531"/>
                  <a:pt x="44274" y="65557"/>
                  <a:pt x="44369" y="65557"/>
                </a:cubicBezTo>
                <a:cubicBezTo>
                  <a:pt x="44483" y="65557"/>
                  <a:pt x="44597" y="65519"/>
                  <a:pt x="44708" y="65473"/>
                </a:cubicBezTo>
                <a:cubicBezTo>
                  <a:pt x="44799" y="65536"/>
                  <a:pt x="44886" y="65560"/>
                  <a:pt x="44970" y="65560"/>
                </a:cubicBezTo>
                <a:cubicBezTo>
                  <a:pt x="45172" y="65560"/>
                  <a:pt x="45357" y="65422"/>
                  <a:pt x="45542" y="65354"/>
                </a:cubicBezTo>
                <a:lnTo>
                  <a:pt x="45637" y="65378"/>
                </a:lnTo>
                <a:lnTo>
                  <a:pt x="45720" y="65330"/>
                </a:lnTo>
                <a:cubicBezTo>
                  <a:pt x="45794" y="65396"/>
                  <a:pt x="45871" y="65431"/>
                  <a:pt x="45957" y="65431"/>
                </a:cubicBezTo>
                <a:cubicBezTo>
                  <a:pt x="46010" y="65431"/>
                  <a:pt x="46066" y="65417"/>
                  <a:pt x="46125" y="65390"/>
                </a:cubicBezTo>
                <a:cubicBezTo>
                  <a:pt x="46149" y="65398"/>
                  <a:pt x="46173" y="65402"/>
                  <a:pt x="46196" y="65402"/>
                </a:cubicBezTo>
                <a:cubicBezTo>
                  <a:pt x="46243" y="65402"/>
                  <a:pt x="46288" y="65386"/>
                  <a:pt x="46327" y="65354"/>
                </a:cubicBezTo>
                <a:cubicBezTo>
                  <a:pt x="46511" y="65417"/>
                  <a:pt x="46695" y="65459"/>
                  <a:pt x="46882" y="65459"/>
                </a:cubicBezTo>
                <a:cubicBezTo>
                  <a:pt x="47120" y="65459"/>
                  <a:pt x="47365" y="65391"/>
                  <a:pt x="47625" y="65211"/>
                </a:cubicBezTo>
                <a:cubicBezTo>
                  <a:pt x="46947" y="64664"/>
                  <a:pt x="46197" y="64390"/>
                  <a:pt x="45458" y="64092"/>
                </a:cubicBezTo>
                <a:cubicBezTo>
                  <a:pt x="44577" y="63735"/>
                  <a:pt x="43613" y="63723"/>
                  <a:pt x="42720" y="63449"/>
                </a:cubicBezTo>
                <a:cubicBezTo>
                  <a:pt x="42517" y="63152"/>
                  <a:pt x="42279" y="62937"/>
                  <a:pt x="41922" y="62842"/>
                </a:cubicBezTo>
                <a:cubicBezTo>
                  <a:pt x="40112" y="62401"/>
                  <a:pt x="38291" y="61949"/>
                  <a:pt x="36493" y="61509"/>
                </a:cubicBezTo>
                <a:cubicBezTo>
                  <a:pt x="36098" y="61216"/>
                  <a:pt x="35668" y="61153"/>
                  <a:pt x="35226" y="61153"/>
                </a:cubicBezTo>
                <a:cubicBezTo>
                  <a:pt x="34948" y="61153"/>
                  <a:pt x="34666" y="61178"/>
                  <a:pt x="34386" y="61187"/>
                </a:cubicBezTo>
                <a:cubicBezTo>
                  <a:pt x="34231" y="61116"/>
                  <a:pt x="34100" y="61044"/>
                  <a:pt x="33945" y="60985"/>
                </a:cubicBezTo>
                <a:cubicBezTo>
                  <a:pt x="33312" y="60701"/>
                  <a:pt x="32669" y="60467"/>
                  <a:pt x="31991" y="60467"/>
                </a:cubicBezTo>
                <a:cubicBezTo>
                  <a:pt x="31674" y="60467"/>
                  <a:pt x="31350" y="60518"/>
                  <a:pt x="31016" y="60639"/>
                </a:cubicBezTo>
                <a:cubicBezTo>
                  <a:pt x="30762" y="60380"/>
                  <a:pt x="30492" y="60304"/>
                  <a:pt x="30217" y="60304"/>
                </a:cubicBezTo>
                <a:cubicBezTo>
                  <a:pt x="29821" y="60304"/>
                  <a:pt x="29411" y="60463"/>
                  <a:pt x="29016" y="60463"/>
                </a:cubicBezTo>
                <a:cubicBezTo>
                  <a:pt x="28992" y="60463"/>
                  <a:pt x="28968" y="60462"/>
                  <a:pt x="28944" y="60461"/>
                </a:cubicBezTo>
                <a:cubicBezTo>
                  <a:pt x="28075" y="59961"/>
                  <a:pt x="27075" y="60044"/>
                  <a:pt x="26123" y="59913"/>
                </a:cubicBezTo>
                <a:cubicBezTo>
                  <a:pt x="25658" y="59520"/>
                  <a:pt x="25063" y="59544"/>
                  <a:pt x="24527" y="59437"/>
                </a:cubicBezTo>
                <a:cubicBezTo>
                  <a:pt x="23110" y="59187"/>
                  <a:pt x="21741" y="58687"/>
                  <a:pt x="20312" y="58532"/>
                </a:cubicBezTo>
                <a:cubicBezTo>
                  <a:pt x="20169" y="58449"/>
                  <a:pt x="20015" y="58365"/>
                  <a:pt x="19872" y="58294"/>
                </a:cubicBezTo>
                <a:cubicBezTo>
                  <a:pt x="18491" y="57937"/>
                  <a:pt x="17038" y="57889"/>
                  <a:pt x="15693" y="57401"/>
                </a:cubicBezTo>
                <a:cubicBezTo>
                  <a:pt x="15597" y="57377"/>
                  <a:pt x="15526" y="57341"/>
                  <a:pt x="15455" y="57294"/>
                </a:cubicBezTo>
                <a:cubicBezTo>
                  <a:pt x="15490" y="57079"/>
                  <a:pt x="15645" y="56901"/>
                  <a:pt x="15776" y="56734"/>
                </a:cubicBezTo>
                <a:cubicBezTo>
                  <a:pt x="16205" y="56198"/>
                  <a:pt x="16681" y="55710"/>
                  <a:pt x="16955" y="55067"/>
                </a:cubicBezTo>
                <a:cubicBezTo>
                  <a:pt x="17145" y="54829"/>
                  <a:pt x="17336" y="54615"/>
                  <a:pt x="17514" y="54377"/>
                </a:cubicBezTo>
                <a:cubicBezTo>
                  <a:pt x="17768" y="54048"/>
                  <a:pt x="17885" y="53892"/>
                  <a:pt x="18012" y="53892"/>
                </a:cubicBezTo>
                <a:cubicBezTo>
                  <a:pt x="18148" y="53892"/>
                  <a:pt x="18296" y="54069"/>
                  <a:pt x="18634" y="54400"/>
                </a:cubicBezTo>
                <a:cubicBezTo>
                  <a:pt x="19241" y="55008"/>
                  <a:pt x="19646" y="55924"/>
                  <a:pt x="20539" y="56198"/>
                </a:cubicBezTo>
                <a:lnTo>
                  <a:pt x="20550" y="56222"/>
                </a:lnTo>
                <a:cubicBezTo>
                  <a:pt x="20646" y="56294"/>
                  <a:pt x="20753" y="56365"/>
                  <a:pt x="20872" y="56413"/>
                </a:cubicBezTo>
                <a:lnTo>
                  <a:pt x="21051" y="56460"/>
                </a:lnTo>
                <a:cubicBezTo>
                  <a:pt x="21767" y="57096"/>
                  <a:pt x="22505" y="57652"/>
                  <a:pt x="23538" y="57652"/>
                </a:cubicBezTo>
                <a:cubicBezTo>
                  <a:pt x="23570" y="57652"/>
                  <a:pt x="23602" y="57652"/>
                  <a:pt x="23634" y="57651"/>
                </a:cubicBezTo>
                <a:cubicBezTo>
                  <a:pt x="24146" y="58080"/>
                  <a:pt x="24801" y="58139"/>
                  <a:pt x="25408" y="58306"/>
                </a:cubicBezTo>
                <a:cubicBezTo>
                  <a:pt x="26432" y="58663"/>
                  <a:pt x="27420" y="59151"/>
                  <a:pt x="28528" y="59163"/>
                </a:cubicBezTo>
                <a:cubicBezTo>
                  <a:pt x="29456" y="59175"/>
                  <a:pt x="30349" y="59353"/>
                  <a:pt x="31230" y="59592"/>
                </a:cubicBezTo>
                <a:cubicBezTo>
                  <a:pt x="31456" y="59658"/>
                  <a:pt x="31688" y="59772"/>
                  <a:pt x="31929" y="59772"/>
                </a:cubicBezTo>
                <a:cubicBezTo>
                  <a:pt x="32032" y="59772"/>
                  <a:pt x="32136" y="59752"/>
                  <a:pt x="32242" y="59699"/>
                </a:cubicBezTo>
                <a:cubicBezTo>
                  <a:pt x="32623" y="59865"/>
                  <a:pt x="33016" y="60032"/>
                  <a:pt x="33409" y="60187"/>
                </a:cubicBezTo>
                <a:cubicBezTo>
                  <a:pt x="33525" y="60173"/>
                  <a:pt x="33640" y="60167"/>
                  <a:pt x="33755" y="60167"/>
                </a:cubicBezTo>
                <a:cubicBezTo>
                  <a:pt x="34311" y="60167"/>
                  <a:pt x="34854" y="60306"/>
                  <a:pt x="35398" y="60306"/>
                </a:cubicBezTo>
                <a:cubicBezTo>
                  <a:pt x="36376" y="60472"/>
                  <a:pt x="37355" y="60551"/>
                  <a:pt x="38334" y="60551"/>
                </a:cubicBezTo>
                <a:cubicBezTo>
                  <a:pt x="39748" y="60551"/>
                  <a:pt x="41163" y="60385"/>
                  <a:pt x="42577" y="60068"/>
                </a:cubicBezTo>
                <a:cubicBezTo>
                  <a:pt x="40041" y="58639"/>
                  <a:pt x="37338" y="57627"/>
                  <a:pt x="34695" y="56520"/>
                </a:cubicBezTo>
                <a:cubicBezTo>
                  <a:pt x="33993" y="56139"/>
                  <a:pt x="33314" y="55758"/>
                  <a:pt x="32540" y="55579"/>
                </a:cubicBezTo>
                <a:cubicBezTo>
                  <a:pt x="31790" y="55067"/>
                  <a:pt x="30945" y="54817"/>
                  <a:pt x="30123" y="54508"/>
                </a:cubicBezTo>
                <a:cubicBezTo>
                  <a:pt x="29814" y="54281"/>
                  <a:pt x="29480" y="54115"/>
                  <a:pt x="29099" y="54103"/>
                </a:cubicBezTo>
                <a:cubicBezTo>
                  <a:pt x="28385" y="53877"/>
                  <a:pt x="27837" y="53281"/>
                  <a:pt x="27039" y="53281"/>
                </a:cubicBezTo>
                <a:cubicBezTo>
                  <a:pt x="26665" y="53052"/>
                  <a:pt x="26354" y="52660"/>
                  <a:pt x="25868" y="52660"/>
                </a:cubicBezTo>
                <a:cubicBezTo>
                  <a:pt x="25798" y="52660"/>
                  <a:pt x="25724" y="52668"/>
                  <a:pt x="25646" y="52686"/>
                </a:cubicBezTo>
                <a:cubicBezTo>
                  <a:pt x="24777" y="52257"/>
                  <a:pt x="23884" y="51876"/>
                  <a:pt x="22956" y="51614"/>
                </a:cubicBezTo>
                <a:cubicBezTo>
                  <a:pt x="22712" y="51347"/>
                  <a:pt x="22424" y="51245"/>
                  <a:pt x="22111" y="51245"/>
                </a:cubicBezTo>
                <a:cubicBezTo>
                  <a:pt x="21965" y="51245"/>
                  <a:pt x="21813" y="51267"/>
                  <a:pt x="21658" y="51305"/>
                </a:cubicBezTo>
                <a:cubicBezTo>
                  <a:pt x="21548" y="51218"/>
                  <a:pt x="21433" y="51196"/>
                  <a:pt x="21318" y="51196"/>
                </a:cubicBezTo>
                <a:cubicBezTo>
                  <a:pt x="21195" y="51196"/>
                  <a:pt x="21072" y="51222"/>
                  <a:pt x="20955" y="51222"/>
                </a:cubicBezTo>
                <a:cubicBezTo>
                  <a:pt x="20550" y="51222"/>
                  <a:pt x="20491" y="50995"/>
                  <a:pt x="20539" y="50662"/>
                </a:cubicBezTo>
                <a:cubicBezTo>
                  <a:pt x="20789" y="50579"/>
                  <a:pt x="21015" y="50448"/>
                  <a:pt x="21170" y="50221"/>
                </a:cubicBezTo>
                <a:cubicBezTo>
                  <a:pt x="22003" y="49043"/>
                  <a:pt x="22813" y="47888"/>
                  <a:pt x="23646" y="46709"/>
                </a:cubicBezTo>
                <a:cubicBezTo>
                  <a:pt x="24023" y="46433"/>
                  <a:pt x="24222" y="46288"/>
                  <a:pt x="24393" y="46288"/>
                </a:cubicBezTo>
                <a:cubicBezTo>
                  <a:pt x="24585" y="46288"/>
                  <a:pt x="24742" y="46469"/>
                  <a:pt x="25075" y="46852"/>
                </a:cubicBezTo>
                <a:cubicBezTo>
                  <a:pt x="25396" y="47209"/>
                  <a:pt x="25896" y="47423"/>
                  <a:pt x="26134" y="47769"/>
                </a:cubicBezTo>
                <a:cubicBezTo>
                  <a:pt x="27373" y="49519"/>
                  <a:pt x="29218" y="50293"/>
                  <a:pt x="31123" y="51007"/>
                </a:cubicBezTo>
                <a:cubicBezTo>
                  <a:pt x="31433" y="51067"/>
                  <a:pt x="31742" y="51114"/>
                  <a:pt x="32064" y="51174"/>
                </a:cubicBezTo>
                <a:cubicBezTo>
                  <a:pt x="32561" y="51416"/>
                  <a:pt x="33069" y="51603"/>
                  <a:pt x="33631" y="51603"/>
                </a:cubicBezTo>
                <a:cubicBezTo>
                  <a:pt x="33648" y="51603"/>
                  <a:pt x="33666" y="51603"/>
                  <a:pt x="33683" y="51603"/>
                </a:cubicBezTo>
                <a:cubicBezTo>
                  <a:pt x="33971" y="51819"/>
                  <a:pt x="34268" y="51921"/>
                  <a:pt x="34582" y="51921"/>
                </a:cubicBezTo>
                <a:cubicBezTo>
                  <a:pt x="34786" y="51921"/>
                  <a:pt x="34998" y="51878"/>
                  <a:pt x="35219" y="51793"/>
                </a:cubicBezTo>
                <a:cubicBezTo>
                  <a:pt x="35543" y="51852"/>
                  <a:pt x="35869" y="51872"/>
                  <a:pt x="36196" y="51872"/>
                </a:cubicBezTo>
                <a:cubicBezTo>
                  <a:pt x="36824" y="51872"/>
                  <a:pt x="37457" y="51800"/>
                  <a:pt x="38087" y="51800"/>
                </a:cubicBezTo>
                <a:cubicBezTo>
                  <a:pt x="38251" y="51800"/>
                  <a:pt x="38414" y="51805"/>
                  <a:pt x="38577" y="51817"/>
                </a:cubicBezTo>
                <a:cubicBezTo>
                  <a:pt x="38815" y="52019"/>
                  <a:pt x="39112" y="51900"/>
                  <a:pt x="39362" y="51995"/>
                </a:cubicBezTo>
                <a:cubicBezTo>
                  <a:pt x="39652" y="52110"/>
                  <a:pt x="39951" y="52161"/>
                  <a:pt x="40251" y="52161"/>
                </a:cubicBezTo>
                <a:cubicBezTo>
                  <a:pt x="40419" y="52161"/>
                  <a:pt x="40588" y="52145"/>
                  <a:pt x="40755" y="52114"/>
                </a:cubicBezTo>
                <a:cubicBezTo>
                  <a:pt x="40902" y="52087"/>
                  <a:pt x="41062" y="52034"/>
                  <a:pt x="41209" y="52034"/>
                </a:cubicBezTo>
                <a:cubicBezTo>
                  <a:pt x="41312" y="52034"/>
                  <a:pt x="41410" y="52060"/>
                  <a:pt x="41494" y="52138"/>
                </a:cubicBezTo>
                <a:cubicBezTo>
                  <a:pt x="41804" y="52433"/>
                  <a:pt x="42161" y="52475"/>
                  <a:pt x="42523" y="52475"/>
                </a:cubicBezTo>
                <a:cubicBezTo>
                  <a:pt x="42666" y="52475"/>
                  <a:pt x="42810" y="52469"/>
                  <a:pt x="42952" y="52469"/>
                </a:cubicBezTo>
                <a:cubicBezTo>
                  <a:pt x="43002" y="52469"/>
                  <a:pt x="43052" y="52470"/>
                  <a:pt x="43101" y="52472"/>
                </a:cubicBezTo>
                <a:cubicBezTo>
                  <a:pt x="43708" y="52484"/>
                  <a:pt x="44303" y="52484"/>
                  <a:pt x="44923" y="52543"/>
                </a:cubicBezTo>
                <a:cubicBezTo>
                  <a:pt x="45130" y="52561"/>
                  <a:pt x="45338" y="52570"/>
                  <a:pt x="45547" y="52570"/>
                </a:cubicBezTo>
                <a:cubicBezTo>
                  <a:pt x="46334" y="52570"/>
                  <a:pt x="47136" y="52434"/>
                  <a:pt x="47982" y="52067"/>
                </a:cubicBezTo>
                <a:cubicBezTo>
                  <a:pt x="46006" y="51245"/>
                  <a:pt x="44184" y="50507"/>
                  <a:pt x="42375" y="49745"/>
                </a:cubicBezTo>
                <a:cubicBezTo>
                  <a:pt x="42017" y="49531"/>
                  <a:pt x="41708" y="49221"/>
                  <a:pt x="41255" y="49197"/>
                </a:cubicBezTo>
                <a:cubicBezTo>
                  <a:pt x="41182" y="49116"/>
                  <a:pt x="41104" y="49074"/>
                  <a:pt x="41016" y="49074"/>
                </a:cubicBezTo>
                <a:cubicBezTo>
                  <a:pt x="40975" y="49074"/>
                  <a:pt x="40932" y="49083"/>
                  <a:pt x="40886" y="49102"/>
                </a:cubicBezTo>
                <a:lnTo>
                  <a:pt x="40874" y="49102"/>
                </a:lnTo>
                <a:cubicBezTo>
                  <a:pt x="40805" y="49053"/>
                  <a:pt x="40727" y="49028"/>
                  <a:pt x="40648" y="49028"/>
                </a:cubicBezTo>
                <a:cubicBezTo>
                  <a:pt x="40632" y="49028"/>
                  <a:pt x="40616" y="49029"/>
                  <a:pt x="40601" y="49031"/>
                </a:cubicBezTo>
                <a:cubicBezTo>
                  <a:pt x="39779" y="48662"/>
                  <a:pt x="39041" y="48138"/>
                  <a:pt x="38148" y="47923"/>
                </a:cubicBezTo>
                <a:cubicBezTo>
                  <a:pt x="37600" y="47376"/>
                  <a:pt x="36838" y="47185"/>
                  <a:pt x="36171" y="46840"/>
                </a:cubicBezTo>
                <a:cubicBezTo>
                  <a:pt x="35783" y="46641"/>
                  <a:pt x="35543" y="46145"/>
                  <a:pt x="35067" y="46145"/>
                </a:cubicBezTo>
                <a:cubicBezTo>
                  <a:pt x="35003" y="46145"/>
                  <a:pt x="34935" y="46154"/>
                  <a:pt x="34862" y="46173"/>
                </a:cubicBezTo>
                <a:cubicBezTo>
                  <a:pt x="34719" y="45721"/>
                  <a:pt x="34362" y="45590"/>
                  <a:pt x="33969" y="45530"/>
                </a:cubicBezTo>
                <a:cubicBezTo>
                  <a:pt x="32933" y="44911"/>
                  <a:pt x="31790" y="44554"/>
                  <a:pt x="30611" y="44316"/>
                </a:cubicBezTo>
                <a:cubicBezTo>
                  <a:pt x="30230" y="43971"/>
                  <a:pt x="29754" y="44054"/>
                  <a:pt x="29290" y="44018"/>
                </a:cubicBezTo>
                <a:cubicBezTo>
                  <a:pt x="29089" y="43998"/>
                  <a:pt x="28888" y="43992"/>
                  <a:pt x="28684" y="43992"/>
                </a:cubicBezTo>
                <a:cubicBezTo>
                  <a:pt x="28404" y="43992"/>
                  <a:pt x="28121" y="44003"/>
                  <a:pt x="27831" y="44003"/>
                </a:cubicBezTo>
                <a:cubicBezTo>
                  <a:pt x="27331" y="44003"/>
                  <a:pt x="26813" y="43971"/>
                  <a:pt x="26265" y="43792"/>
                </a:cubicBezTo>
                <a:cubicBezTo>
                  <a:pt x="27099" y="42971"/>
                  <a:pt x="27837" y="42244"/>
                  <a:pt x="28563" y="41530"/>
                </a:cubicBezTo>
                <a:cubicBezTo>
                  <a:pt x="29087" y="41399"/>
                  <a:pt x="29659" y="41494"/>
                  <a:pt x="30111" y="41113"/>
                </a:cubicBezTo>
                <a:cubicBezTo>
                  <a:pt x="30695" y="41173"/>
                  <a:pt x="31266" y="41220"/>
                  <a:pt x="31838" y="41280"/>
                </a:cubicBezTo>
                <a:cubicBezTo>
                  <a:pt x="31911" y="41385"/>
                  <a:pt x="32004" y="41462"/>
                  <a:pt x="32139" y="41462"/>
                </a:cubicBezTo>
                <a:cubicBezTo>
                  <a:pt x="32157" y="41462"/>
                  <a:pt x="32175" y="41461"/>
                  <a:pt x="32195" y="41458"/>
                </a:cubicBezTo>
                <a:cubicBezTo>
                  <a:pt x="32921" y="41792"/>
                  <a:pt x="33647" y="42125"/>
                  <a:pt x="34386" y="42470"/>
                </a:cubicBezTo>
                <a:cubicBezTo>
                  <a:pt x="34484" y="42561"/>
                  <a:pt x="34601" y="42594"/>
                  <a:pt x="34725" y="42594"/>
                </a:cubicBezTo>
                <a:cubicBezTo>
                  <a:pt x="34797" y="42594"/>
                  <a:pt x="34871" y="42583"/>
                  <a:pt x="34945" y="42566"/>
                </a:cubicBezTo>
                <a:cubicBezTo>
                  <a:pt x="36731" y="42923"/>
                  <a:pt x="38529" y="43280"/>
                  <a:pt x="40315" y="43625"/>
                </a:cubicBezTo>
                <a:cubicBezTo>
                  <a:pt x="40907" y="43796"/>
                  <a:pt x="41500" y="43868"/>
                  <a:pt x="42094" y="43868"/>
                </a:cubicBezTo>
                <a:cubicBezTo>
                  <a:pt x="42540" y="43868"/>
                  <a:pt x="42986" y="43828"/>
                  <a:pt x="43434" y="43756"/>
                </a:cubicBezTo>
                <a:cubicBezTo>
                  <a:pt x="43540" y="43812"/>
                  <a:pt x="43646" y="43833"/>
                  <a:pt x="43751" y="43833"/>
                </a:cubicBezTo>
                <a:cubicBezTo>
                  <a:pt x="43918" y="43833"/>
                  <a:pt x="44083" y="43779"/>
                  <a:pt x="44244" y="43721"/>
                </a:cubicBezTo>
                <a:cubicBezTo>
                  <a:pt x="44513" y="43810"/>
                  <a:pt x="44784" y="43842"/>
                  <a:pt x="45055" y="43842"/>
                </a:cubicBezTo>
                <a:cubicBezTo>
                  <a:pt x="45433" y="43842"/>
                  <a:pt x="45811" y="43781"/>
                  <a:pt x="46185" y="43733"/>
                </a:cubicBezTo>
                <a:cubicBezTo>
                  <a:pt x="47637" y="43518"/>
                  <a:pt x="49090" y="43256"/>
                  <a:pt x="50542" y="43006"/>
                </a:cubicBezTo>
                <a:cubicBezTo>
                  <a:pt x="50638" y="43041"/>
                  <a:pt x="50732" y="43056"/>
                  <a:pt x="50824" y="43056"/>
                </a:cubicBezTo>
                <a:cubicBezTo>
                  <a:pt x="51077" y="43056"/>
                  <a:pt x="51316" y="42947"/>
                  <a:pt x="51542" y="42851"/>
                </a:cubicBezTo>
                <a:cubicBezTo>
                  <a:pt x="53197" y="42149"/>
                  <a:pt x="54829" y="41458"/>
                  <a:pt x="56484" y="40768"/>
                </a:cubicBezTo>
                <a:cubicBezTo>
                  <a:pt x="56650" y="40696"/>
                  <a:pt x="56781" y="40601"/>
                  <a:pt x="56745" y="40363"/>
                </a:cubicBezTo>
                <a:cubicBezTo>
                  <a:pt x="56550" y="40224"/>
                  <a:pt x="56339" y="40166"/>
                  <a:pt x="56120" y="40166"/>
                </a:cubicBezTo>
                <a:cubicBezTo>
                  <a:pt x="55966" y="40166"/>
                  <a:pt x="55808" y="40195"/>
                  <a:pt x="55650" y="40244"/>
                </a:cubicBezTo>
                <a:cubicBezTo>
                  <a:pt x="55626" y="40240"/>
                  <a:pt x="55604" y="40237"/>
                  <a:pt x="55582" y="40237"/>
                </a:cubicBezTo>
                <a:cubicBezTo>
                  <a:pt x="55539" y="40237"/>
                  <a:pt x="55499" y="40248"/>
                  <a:pt x="55460" y="40280"/>
                </a:cubicBezTo>
                <a:cubicBezTo>
                  <a:pt x="55293" y="40200"/>
                  <a:pt x="55127" y="40177"/>
                  <a:pt x="54958" y="40177"/>
                </a:cubicBezTo>
                <a:cubicBezTo>
                  <a:pt x="54799" y="40177"/>
                  <a:pt x="54638" y="40197"/>
                  <a:pt x="54471" y="40208"/>
                </a:cubicBezTo>
                <a:lnTo>
                  <a:pt x="54459" y="40208"/>
                </a:lnTo>
                <a:cubicBezTo>
                  <a:pt x="54359" y="40077"/>
                  <a:pt x="54239" y="40031"/>
                  <a:pt x="54108" y="40031"/>
                </a:cubicBezTo>
                <a:cubicBezTo>
                  <a:pt x="54037" y="40031"/>
                  <a:pt x="53963" y="40044"/>
                  <a:pt x="53888" y="40065"/>
                </a:cubicBezTo>
                <a:cubicBezTo>
                  <a:pt x="53663" y="40081"/>
                  <a:pt x="53438" y="40088"/>
                  <a:pt x="53214" y="40088"/>
                </a:cubicBezTo>
                <a:cubicBezTo>
                  <a:pt x="51697" y="40088"/>
                  <a:pt x="50201" y="39773"/>
                  <a:pt x="48697" y="39649"/>
                </a:cubicBezTo>
                <a:cubicBezTo>
                  <a:pt x="47869" y="39595"/>
                  <a:pt x="47027" y="39377"/>
                  <a:pt x="46177" y="39377"/>
                </a:cubicBezTo>
                <a:cubicBezTo>
                  <a:pt x="45903" y="39377"/>
                  <a:pt x="45627" y="39400"/>
                  <a:pt x="45351" y="39458"/>
                </a:cubicBezTo>
                <a:cubicBezTo>
                  <a:pt x="45161" y="39331"/>
                  <a:pt x="44965" y="39262"/>
                  <a:pt x="44760" y="39262"/>
                </a:cubicBezTo>
                <a:cubicBezTo>
                  <a:pt x="44658" y="39262"/>
                  <a:pt x="44553" y="39280"/>
                  <a:pt x="44446" y="39315"/>
                </a:cubicBezTo>
                <a:cubicBezTo>
                  <a:pt x="44245" y="39189"/>
                  <a:pt x="44032" y="39093"/>
                  <a:pt x="43802" y="39093"/>
                </a:cubicBezTo>
                <a:cubicBezTo>
                  <a:pt x="43706" y="39093"/>
                  <a:pt x="43608" y="39110"/>
                  <a:pt x="43506" y="39149"/>
                </a:cubicBezTo>
                <a:cubicBezTo>
                  <a:pt x="43278" y="39016"/>
                  <a:pt x="43035" y="38913"/>
                  <a:pt x="42771" y="38913"/>
                </a:cubicBezTo>
                <a:cubicBezTo>
                  <a:pt x="42704" y="38913"/>
                  <a:pt x="42635" y="38920"/>
                  <a:pt x="42565" y="38934"/>
                </a:cubicBezTo>
                <a:cubicBezTo>
                  <a:pt x="40755" y="38851"/>
                  <a:pt x="38946" y="38756"/>
                  <a:pt x="37183" y="38256"/>
                </a:cubicBezTo>
                <a:cubicBezTo>
                  <a:pt x="37047" y="38220"/>
                  <a:pt x="36898" y="38190"/>
                  <a:pt x="36746" y="38190"/>
                </a:cubicBezTo>
                <a:cubicBezTo>
                  <a:pt x="36594" y="38190"/>
                  <a:pt x="36439" y="38220"/>
                  <a:pt x="36291" y="38303"/>
                </a:cubicBezTo>
                <a:cubicBezTo>
                  <a:pt x="35956" y="38268"/>
                  <a:pt x="35626" y="38201"/>
                  <a:pt x="35298" y="38201"/>
                </a:cubicBezTo>
                <a:cubicBezTo>
                  <a:pt x="35065" y="38201"/>
                  <a:pt x="34832" y="38235"/>
                  <a:pt x="34600" y="38339"/>
                </a:cubicBezTo>
                <a:cubicBezTo>
                  <a:pt x="34501" y="38326"/>
                  <a:pt x="34403" y="38321"/>
                  <a:pt x="34307" y="38321"/>
                </a:cubicBezTo>
                <a:cubicBezTo>
                  <a:pt x="33761" y="38321"/>
                  <a:pt x="33241" y="38496"/>
                  <a:pt x="32695" y="38577"/>
                </a:cubicBezTo>
                <a:cubicBezTo>
                  <a:pt x="32607" y="38546"/>
                  <a:pt x="32520" y="38534"/>
                  <a:pt x="32434" y="38534"/>
                </a:cubicBezTo>
                <a:cubicBezTo>
                  <a:pt x="32252" y="38534"/>
                  <a:pt x="32075" y="38588"/>
                  <a:pt x="31897" y="38637"/>
                </a:cubicBezTo>
                <a:lnTo>
                  <a:pt x="31897" y="38660"/>
                </a:lnTo>
                <a:cubicBezTo>
                  <a:pt x="31766" y="38660"/>
                  <a:pt x="31659" y="38601"/>
                  <a:pt x="31540" y="38565"/>
                </a:cubicBezTo>
                <a:lnTo>
                  <a:pt x="31528" y="38565"/>
                </a:lnTo>
                <a:cubicBezTo>
                  <a:pt x="31623" y="37887"/>
                  <a:pt x="32314" y="37565"/>
                  <a:pt x="32564" y="36970"/>
                </a:cubicBezTo>
                <a:cubicBezTo>
                  <a:pt x="33147" y="36791"/>
                  <a:pt x="33326" y="36172"/>
                  <a:pt x="33814" y="35886"/>
                </a:cubicBezTo>
                <a:cubicBezTo>
                  <a:pt x="34052" y="35755"/>
                  <a:pt x="34302" y="35624"/>
                  <a:pt x="34445" y="35351"/>
                </a:cubicBezTo>
                <a:cubicBezTo>
                  <a:pt x="34921" y="35362"/>
                  <a:pt x="35398" y="35410"/>
                  <a:pt x="35790" y="35660"/>
                </a:cubicBezTo>
                <a:cubicBezTo>
                  <a:pt x="36326" y="36005"/>
                  <a:pt x="36910" y="36053"/>
                  <a:pt x="37505" y="36053"/>
                </a:cubicBezTo>
                <a:cubicBezTo>
                  <a:pt x="37713" y="36324"/>
                  <a:pt x="37968" y="36485"/>
                  <a:pt x="38271" y="36485"/>
                </a:cubicBezTo>
                <a:cubicBezTo>
                  <a:pt x="38368" y="36485"/>
                  <a:pt x="38470" y="36469"/>
                  <a:pt x="38577" y="36434"/>
                </a:cubicBezTo>
                <a:cubicBezTo>
                  <a:pt x="38631" y="36473"/>
                  <a:pt x="38679" y="36489"/>
                  <a:pt x="38724" y="36489"/>
                </a:cubicBezTo>
                <a:cubicBezTo>
                  <a:pt x="38853" y="36489"/>
                  <a:pt x="38946" y="36356"/>
                  <a:pt x="39053" y="36303"/>
                </a:cubicBezTo>
                <a:cubicBezTo>
                  <a:pt x="39724" y="36517"/>
                  <a:pt x="40421" y="36609"/>
                  <a:pt x="41130" y="36609"/>
                </a:cubicBezTo>
                <a:cubicBezTo>
                  <a:pt x="41251" y="36609"/>
                  <a:pt x="41372" y="36606"/>
                  <a:pt x="41494" y="36601"/>
                </a:cubicBezTo>
                <a:cubicBezTo>
                  <a:pt x="41972" y="36677"/>
                  <a:pt x="42450" y="36727"/>
                  <a:pt x="42925" y="36727"/>
                </a:cubicBezTo>
                <a:cubicBezTo>
                  <a:pt x="43563" y="36727"/>
                  <a:pt x="44195" y="36637"/>
                  <a:pt x="44815" y="36398"/>
                </a:cubicBezTo>
                <a:cubicBezTo>
                  <a:pt x="44850" y="36400"/>
                  <a:pt x="44885" y="36401"/>
                  <a:pt x="44919" y="36401"/>
                </a:cubicBezTo>
                <a:cubicBezTo>
                  <a:pt x="45617" y="36401"/>
                  <a:pt x="46264" y="36068"/>
                  <a:pt x="46899" y="35886"/>
                </a:cubicBezTo>
                <a:cubicBezTo>
                  <a:pt x="48518" y="35422"/>
                  <a:pt x="50126" y="34850"/>
                  <a:pt x="51328" y="33565"/>
                </a:cubicBezTo>
                <a:cubicBezTo>
                  <a:pt x="51483" y="33493"/>
                  <a:pt x="51650" y="33422"/>
                  <a:pt x="51792" y="33362"/>
                </a:cubicBezTo>
                <a:cubicBezTo>
                  <a:pt x="51863" y="33383"/>
                  <a:pt x="51929" y="33392"/>
                  <a:pt x="51991" y="33392"/>
                </a:cubicBezTo>
                <a:cubicBezTo>
                  <a:pt x="52362" y="33392"/>
                  <a:pt x="52599" y="33066"/>
                  <a:pt x="52793" y="32862"/>
                </a:cubicBezTo>
                <a:cubicBezTo>
                  <a:pt x="53507" y="32053"/>
                  <a:pt x="54328" y="31350"/>
                  <a:pt x="55067" y="30564"/>
                </a:cubicBezTo>
                <a:cubicBezTo>
                  <a:pt x="55293" y="30326"/>
                  <a:pt x="55602" y="30100"/>
                  <a:pt x="55614" y="29695"/>
                </a:cubicBezTo>
                <a:lnTo>
                  <a:pt x="55793" y="29338"/>
                </a:lnTo>
                <a:cubicBezTo>
                  <a:pt x="56364" y="28981"/>
                  <a:pt x="56603" y="28362"/>
                  <a:pt x="57019" y="27885"/>
                </a:cubicBezTo>
                <a:cubicBezTo>
                  <a:pt x="57126" y="27766"/>
                  <a:pt x="57198" y="27564"/>
                  <a:pt x="57043" y="27421"/>
                </a:cubicBezTo>
                <a:cubicBezTo>
                  <a:pt x="56975" y="27347"/>
                  <a:pt x="56901" y="27314"/>
                  <a:pt x="56828" y="27314"/>
                </a:cubicBezTo>
                <a:cubicBezTo>
                  <a:pt x="56749" y="27314"/>
                  <a:pt x="56671" y="27353"/>
                  <a:pt x="56603" y="27421"/>
                </a:cubicBezTo>
                <a:cubicBezTo>
                  <a:pt x="56245" y="27766"/>
                  <a:pt x="55781" y="27897"/>
                  <a:pt x="55352" y="28088"/>
                </a:cubicBezTo>
                <a:cubicBezTo>
                  <a:pt x="53495" y="28909"/>
                  <a:pt x="51650" y="29743"/>
                  <a:pt x="49780" y="30564"/>
                </a:cubicBezTo>
                <a:cubicBezTo>
                  <a:pt x="49221" y="30767"/>
                  <a:pt x="48637" y="30957"/>
                  <a:pt x="48078" y="31171"/>
                </a:cubicBezTo>
                <a:cubicBezTo>
                  <a:pt x="47760" y="31109"/>
                  <a:pt x="47448" y="31083"/>
                  <a:pt x="47139" y="31083"/>
                </a:cubicBezTo>
                <a:cubicBezTo>
                  <a:pt x="45792" y="31083"/>
                  <a:pt x="44516" y="31589"/>
                  <a:pt x="43208" y="31850"/>
                </a:cubicBezTo>
                <a:cubicBezTo>
                  <a:pt x="42451" y="32009"/>
                  <a:pt x="41678" y="32080"/>
                  <a:pt x="40897" y="32080"/>
                </a:cubicBezTo>
                <a:cubicBezTo>
                  <a:pt x="40684" y="32080"/>
                  <a:pt x="40470" y="32075"/>
                  <a:pt x="40255" y="32064"/>
                </a:cubicBezTo>
                <a:cubicBezTo>
                  <a:pt x="40233" y="32064"/>
                  <a:pt x="40211" y="32063"/>
                  <a:pt x="40189" y="32063"/>
                </a:cubicBezTo>
                <a:cubicBezTo>
                  <a:pt x="39829" y="32063"/>
                  <a:pt x="39459" y="32151"/>
                  <a:pt x="39100" y="32195"/>
                </a:cubicBezTo>
                <a:cubicBezTo>
                  <a:pt x="38981" y="32148"/>
                  <a:pt x="38862" y="32124"/>
                  <a:pt x="38743" y="32076"/>
                </a:cubicBezTo>
                <a:cubicBezTo>
                  <a:pt x="38684" y="31910"/>
                  <a:pt x="38612" y="31767"/>
                  <a:pt x="38553" y="31600"/>
                </a:cubicBezTo>
                <a:cubicBezTo>
                  <a:pt x="38803" y="31374"/>
                  <a:pt x="39053" y="31160"/>
                  <a:pt x="39124" y="30802"/>
                </a:cubicBezTo>
                <a:cubicBezTo>
                  <a:pt x="39497" y="30345"/>
                  <a:pt x="39900" y="30005"/>
                  <a:pt x="40463" y="30005"/>
                </a:cubicBezTo>
                <a:cubicBezTo>
                  <a:pt x="40618" y="30005"/>
                  <a:pt x="40787" y="30031"/>
                  <a:pt x="40970" y="30088"/>
                </a:cubicBezTo>
                <a:cubicBezTo>
                  <a:pt x="41033" y="30105"/>
                  <a:pt x="41097" y="30112"/>
                  <a:pt x="41162" y="30112"/>
                </a:cubicBezTo>
                <a:cubicBezTo>
                  <a:pt x="41464" y="30112"/>
                  <a:pt x="41781" y="29949"/>
                  <a:pt x="42065" y="29802"/>
                </a:cubicBezTo>
                <a:cubicBezTo>
                  <a:pt x="42404" y="29867"/>
                  <a:pt x="42738" y="29895"/>
                  <a:pt x="43069" y="29895"/>
                </a:cubicBezTo>
                <a:cubicBezTo>
                  <a:pt x="44203" y="29895"/>
                  <a:pt x="45291" y="29558"/>
                  <a:pt x="46351" y="29171"/>
                </a:cubicBezTo>
                <a:cubicBezTo>
                  <a:pt x="47851" y="28624"/>
                  <a:pt x="49221" y="27838"/>
                  <a:pt x="50471" y="26814"/>
                </a:cubicBezTo>
                <a:cubicBezTo>
                  <a:pt x="50995" y="26659"/>
                  <a:pt x="51304" y="26302"/>
                  <a:pt x="51495" y="25826"/>
                </a:cubicBezTo>
                <a:cubicBezTo>
                  <a:pt x="52423" y="25159"/>
                  <a:pt x="52852" y="24111"/>
                  <a:pt x="53519" y="23254"/>
                </a:cubicBezTo>
                <a:cubicBezTo>
                  <a:pt x="53590" y="23135"/>
                  <a:pt x="53674" y="23016"/>
                  <a:pt x="53733" y="22897"/>
                </a:cubicBezTo>
                <a:lnTo>
                  <a:pt x="53817" y="22885"/>
                </a:lnTo>
                <a:lnTo>
                  <a:pt x="53888" y="22825"/>
                </a:lnTo>
                <a:cubicBezTo>
                  <a:pt x="55126" y="21896"/>
                  <a:pt x="55948" y="20646"/>
                  <a:pt x="56674" y="19325"/>
                </a:cubicBezTo>
                <a:cubicBezTo>
                  <a:pt x="56678" y="19318"/>
                  <a:pt x="56681" y="19312"/>
                  <a:pt x="56684" y="19305"/>
                </a:cubicBezTo>
                <a:lnTo>
                  <a:pt x="56684" y="19305"/>
                </a:lnTo>
                <a:cubicBezTo>
                  <a:pt x="56795" y="19225"/>
                  <a:pt x="56862" y="19133"/>
                  <a:pt x="56853" y="18986"/>
                </a:cubicBezTo>
                <a:lnTo>
                  <a:pt x="56853" y="18986"/>
                </a:lnTo>
                <a:cubicBezTo>
                  <a:pt x="56853" y="18984"/>
                  <a:pt x="56854" y="18981"/>
                  <a:pt x="56854" y="18979"/>
                </a:cubicBezTo>
                <a:lnTo>
                  <a:pt x="56854" y="18979"/>
                </a:lnTo>
                <a:cubicBezTo>
                  <a:pt x="56972" y="18895"/>
                  <a:pt x="56984" y="18777"/>
                  <a:pt x="56972" y="18622"/>
                </a:cubicBezTo>
                <a:cubicBezTo>
                  <a:pt x="57091" y="18539"/>
                  <a:pt x="57150" y="18432"/>
                  <a:pt x="57103" y="18277"/>
                </a:cubicBezTo>
                <a:cubicBezTo>
                  <a:pt x="57150" y="18158"/>
                  <a:pt x="57198" y="18063"/>
                  <a:pt x="57257" y="17944"/>
                </a:cubicBezTo>
                <a:cubicBezTo>
                  <a:pt x="57865" y="17586"/>
                  <a:pt x="57924" y="16872"/>
                  <a:pt x="58281" y="16348"/>
                </a:cubicBezTo>
                <a:cubicBezTo>
                  <a:pt x="58460" y="16217"/>
                  <a:pt x="58615" y="15943"/>
                  <a:pt x="58436" y="15836"/>
                </a:cubicBezTo>
                <a:cubicBezTo>
                  <a:pt x="58386" y="15807"/>
                  <a:pt x="58335" y="15794"/>
                  <a:pt x="58285" y="15794"/>
                </a:cubicBezTo>
                <a:cubicBezTo>
                  <a:pt x="58111" y="15794"/>
                  <a:pt x="57951" y="15957"/>
                  <a:pt x="57877" y="16170"/>
                </a:cubicBezTo>
                <a:cubicBezTo>
                  <a:pt x="57436" y="16467"/>
                  <a:pt x="56793" y="16515"/>
                  <a:pt x="56507" y="17063"/>
                </a:cubicBezTo>
                <a:cubicBezTo>
                  <a:pt x="56436" y="17074"/>
                  <a:pt x="56376" y="17122"/>
                  <a:pt x="56353" y="17182"/>
                </a:cubicBezTo>
                <a:cubicBezTo>
                  <a:pt x="56031" y="17241"/>
                  <a:pt x="55781" y="17372"/>
                  <a:pt x="55698" y="17717"/>
                </a:cubicBezTo>
                <a:cubicBezTo>
                  <a:pt x="55305" y="17979"/>
                  <a:pt x="54900" y="18217"/>
                  <a:pt x="54531" y="18515"/>
                </a:cubicBezTo>
                <a:cubicBezTo>
                  <a:pt x="53174" y="19575"/>
                  <a:pt x="51685" y="20456"/>
                  <a:pt x="50590" y="21789"/>
                </a:cubicBezTo>
                <a:cubicBezTo>
                  <a:pt x="50304" y="22051"/>
                  <a:pt x="49887" y="22123"/>
                  <a:pt x="49721" y="22528"/>
                </a:cubicBezTo>
                <a:cubicBezTo>
                  <a:pt x="49649" y="22539"/>
                  <a:pt x="49590" y="22563"/>
                  <a:pt x="49566" y="22647"/>
                </a:cubicBezTo>
                <a:cubicBezTo>
                  <a:pt x="48768" y="23325"/>
                  <a:pt x="47994" y="24028"/>
                  <a:pt x="47209" y="24706"/>
                </a:cubicBezTo>
                <a:cubicBezTo>
                  <a:pt x="45696" y="25361"/>
                  <a:pt x="44292" y="26242"/>
                  <a:pt x="42910" y="27123"/>
                </a:cubicBezTo>
                <a:cubicBezTo>
                  <a:pt x="42672" y="27111"/>
                  <a:pt x="42446" y="27076"/>
                  <a:pt x="42303" y="26885"/>
                </a:cubicBezTo>
                <a:cubicBezTo>
                  <a:pt x="42494" y="26790"/>
                  <a:pt x="42637" y="26671"/>
                  <a:pt x="42672" y="26457"/>
                </a:cubicBezTo>
                <a:cubicBezTo>
                  <a:pt x="44577" y="24611"/>
                  <a:pt x="45720" y="22182"/>
                  <a:pt x="47351" y="20122"/>
                </a:cubicBezTo>
                <a:cubicBezTo>
                  <a:pt x="48018" y="19515"/>
                  <a:pt x="48280" y="18670"/>
                  <a:pt x="48685" y="17896"/>
                </a:cubicBezTo>
                <a:cubicBezTo>
                  <a:pt x="49733" y="16693"/>
                  <a:pt x="50090" y="15110"/>
                  <a:pt x="50935" y="13788"/>
                </a:cubicBezTo>
                <a:cubicBezTo>
                  <a:pt x="51066" y="13717"/>
                  <a:pt x="51114" y="13598"/>
                  <a:pt x="51090" y="13443"/>
                </a:cubicBezTo>
                <a:cubicBezTo>
                  <a:pt x="51209" y="13360"/>
                  <a:pt x="51269" y="13253"/>
                  <a:pt x="51245" y="13098"/>
                </a:cubicBezTo>
                <a:cubicBezTo>
                  <a:pt x="51352" y="13014"/>
                  <a:pt x="51411" y="12907"/>
                  <a:pt x="51388" y="12764"/>
                </a:cubicBezTo>
                <a:cubicBezTo>
                  <a:pt x="51900" y="12383"/>
                  <a:pt x="51983" y="11812"/>
                  <a:pt x="52150" y="11276"/>
                </a:cubicBezTo>
                <a:cubicBezTo>
                  <a:pt x="52435" y="11121"/>
                  <a:pt x="52554" y="10895"/>
                  <a:pt x="52447" y="10574"/>
                </a:cubicBezTo>
                <a:cubicBezTo>
                  <a:pt x="52554" y="10478"/>
                  <a:pt x="52566" y="10359"/>
                  <a:pt x="52543" y="10228"/>
                </a:cubicBezTo>
                <a:lnTo>
                  <a:pt x="52543" y="10228"/>
                </a:lnTo>
                <a:cubicBezTo>
                  <a:pt x="52507" y="10347"/>
                  <a:pt x="52459" y="10467"/>
                  <a:pt x="52435" y="10574"/>
                </a:cubicBezTo>
                <a:cubicBezTo>
                  <a:pt x="52435" y="10455"/>
                  <a:pt x="52495" y="10336"/>
                  <a:pt x="52543" y="10216"/>
                </a:cubicBezTo>
                <a:cubicBezTo>
                  <a:pt x="53876" y="7538"/>
                  <a:pt x="54662" y="4632"/>
                  <a:pt x="55948" y="1942"/>
                </a:cubicBezTo>
                <a:cubicBezTo>
                  <a:pt x="56233" y="1346"/>
                  <a:pt x="56424" y="739"/>
                  <a:pt x="560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8"/>
          <p:cNvSpPr/>
          <p:nvPr/>
        </p:nvSpPr>
        <p:spPr>
          <a:xfrm rot="1396553" flipH="1">
            <a:off x="2155586" y="4053439"/>
            <a:ext cx="791115" cy="1431687"/>
          </a:xfrm>
          <a:custGeom>
            <a:avLst/>
            <a:gdLst/>
            <a:ahLst/>
            <a:cxnLst/>
            <a:rect l="l" t="t" r="r" b="b"/>
            <a:pathLst>
              <a:path w="10729" h="19416" extrusionOk="0">
                <a:moveTo>
                  <a:pt x="7954" y="1363"/>
                </a:moveTo>
                <a:cubicBezTo>
                  <a:pt x="7954" y="1411"/>
                  <a:pt x="7954" y="1470"/>
                  <a:pt x="7930" y="1494"/>
                </a:cubicBezTo>
                <a:cubicBezTo>
                  <a:pt x="7740" y="2256"/>
                  <a:pt x="7514" y="3006"/>
                  <a:pt x="7156" y="3697"/>
                </a:cubicBezTo>
                <a:cubicBezTo>
                  <a:pt x="6764" y="4459"/>
                  <a:pt x="6430" y="5245"/>
                  <a:pt x="6097" y="6031"/>
                </a:cubicBezTo>
                <a:cubicBezTo>
                  <a:pt x="5954" y="6364"/>
                  <a:pt x="5787" y="6709"/>
                  <a:pt x="5597" y="7043"/>
                </a:cubicBezTo>
                <a:cubicBezTo>
                  <a:pt x="5609" y="6900"/>
                  <a:pt x="5621" y="6769"/>
                  <a:pt x="5621" y="6638"/>
                </a:cubicBezTo>
                <a:cubicBezTo>
                  <a:pt x="5632" y="6388"/>
                  <a:pt x="5632" y="6114"/>
                  <a:pt x="5656" y="5864"/>
                </a:cubicBezTo>
                <a:cubicBezTo>
                  <a:pt x="5632" y="5626"/>
                  <a:pt x="5716" y="5352"/>
                  <a:pt x="5859" y="5149"/>
                </a:cubicBezTo>
                <a:cubicBezTo>
                  <a:pt x="6490" y="4245"/>
                  <a:pt x="6990" y="3256"/>
                  <a:pt x="7442" y="2244"/>
                </a:cubicBezTo>
                <a:cubicBezTo>
                  <a:pt x="7561" y="1959"/>
                  <a:pt x="7740" y="1697"/>
                  <a:pt x="7883" y="1411"/>
                </a:cubicBezTo>
                <a:cubicBezTo>
                  <a:pt x="7883" y="1399"/>
                  <a:pt x="7883" y="1387"/>
                  <a:pt x="7895" y="1363"/>
                </a:cubicBezTo>
                <a:close/>
                <a:moveTo>
                  <a:pt x="8478" y="1887"/>
                </a:moveTo>
                <a:cubicBezTo>
                  <a:pt x="8549" y="2232"/>
                  <a:pt x="8478" y="2554"/>
                  <a:pt x="8407" y="2887"/>
                </a:cubicBezTo>
                <a:cubicBezTo>
                  <a:pt x="8157" y="3804"/>
                  <a:pt x="7859" y="4721"/>
                  <a:pt x="7442" y="5578"/>
                </a:cubicBezTo>
                <a:cubicBezTo>
                  <a:pt x="7204" y="6090"/>
                  <a:pt x="6859" y="6531"/>
                  <a:pt x="6430" y="6888"/>
                </a:cubicBezTo>
                <a:lnTo>
                  <a:pt x="6109" y="7162"/>
                </a:lnTo>
                <a:cubicBezTo>
                  <a:pt x="6097" y="7126"/>
                  <a:pt x="6085" y="7114"/>
                  <a:pt x="6073" y="7078"/>
                </a:cubicBezTo>
                <a:cubicBezTo>
                  <a:pt x="6347" y="6685"/>
                  <a:pt x="6644" y="6292"/>
                  <a:pt x="6930" y="5888"/>
                </a:cubicBezTo>
                <a:cubicBezTo>
                  <a:pt x="7228" y="5447"/>
                  <a:pt x="7418" y="4959"/>
                  <a:pt x="7657" y="4483"/>
                </a:cubicBezTo>
                <a:cubicBezTo>
                  <a:pt x="7811" y="4126"/>
                  <a:pt x="7978" y="3745"/>
                  <a:pt x="8109" y="3387"/>
                </a:cubicBezTo>
                <a:cubicBezTo>
                  <a:pt x="8228" y="3066"/>
                  <a:pt x="8288" y="2709"/>
                  <a:pt x="8359" y="2363"/>
                </a:cubicBezTo>
                <a:cubicBezTo>
                  <a:pt x="8395" y="2197"/>
                  <a:pt x="8419" y="2054"/>
                  <a:pt x="8454" y="1887"/>
                </a:cubicBezTo>
                <a:close/>
                <a:moveTo>
                  <a:pt x="9809" y="5385"/>
                </a:moveTo>
                <a:cubicBezTo>
                  <a:pt x="9816" y="5385"/>
                  <a:pt x="9825" y="5386"/>
                  <a:pt x="9835" y="5388"/>
                </a:cubicBezTo>
                <a:cubicBezTo>
                  <a:pt x="9716" y="6173"/>
                  <a:pt x="9538" y="6923"/>
                  <a:pt x="8966" y="7531"/>
                </a:cubicBezTo>
                <a:cubicBezTo>
                  <a:pt x="8538" y="8007"/>
                  <a:pt x="8061" y="8436"/>
                  <a:pt x="7573" y="8864"/>
                </a:cubicBezTo>
                <a:cubicBezTo>
                  <a:pt x="7287" y="9126"/>
                  <a:pt x="6930" y="9269"/>
                  <a:pt x="6621" y="9495"/>
                </a:cubicBezTo>
                <a:cubicBezTo>
                  <a:pt x="6371" y="9674"/>
                  <a:pt x="6085" y="9817"/>
                  <a:pt x="5787" y="9924"/>
                </a:cubicBezTo>
                <a:cubicBezTo>
                  <a:pt x="5752" y="9924"/>
                  <a:pt x="5740" y="9912"/>
                  <a:pt x="5716" y="9912"/>
                </a:cubicBezTo>
                <a:cubicBezTo>
                  <a:pt x="6406" y="9317"/>
                  <a:pt x="7121" y="8721"/>
                  <a:pt x="7895" y="8209"/>
                </a:cubicBezTo>
                <a:cubicBezTo>
                  <a:pt x="8121" y="8066"/>
                  <a:pt x="8299" y="7876"/>
                  <a:pt x="8430" y="7638"/>
                </a:cubicBezTo>
                <a:cubicBezTo>
                  <a:pt x="8669" y="7197"/>
                  <a:pt x="8895" y="6769"/>
                  <a:pt x="9145" y="6340"/>
                </a:cubicBezTo>
                <a:cubicBezTo>
                  <a:pt x="9323" y="6042"/>
                  <a:pt x="9538" y="5745"/>
                  <a:pt x="9728" y="5447"/>
                </a:cubicBezTo>
                <a:cubicBezTo>
                  <a:pt x="9758" y="5408"/>
                  <a:pt x="9771" y="5385"/>
                  <a:pt x="9809" y="5385"/>
                </a:cubicBezTo>
                <a:close/>
                <a:moveTo>
                  <a:pt x="3537" y="5566"/>
                </a:moveTo>
                <a:cubicBezTo>
                  <a:pt x="3549" y="5566"/>
                  <a:pt x="3573" y="5578"/>
                  <a:pt x="3596" y="5578"/>
                </a:cubicBezTo>
                <a:cubicBezTo>
                  <a:pt x="3608" y="5864"/>
                  <a:pt x="3632" y="6161"/>
                  <a:pt x="3644" y="6447"/>
                </a:cubicBezTo>
                <a:cubicBezTo>
                  <a:pt x="3656" y="6781"/>
                  <a:pt x="3704" y="7114"/>
                  <a:pt x="3811" y="7435"/>
                </a:cubicBezTo>
                <a:cubicBezTo>
                  <a:pt x="3942" y="7888"/>
                  <a:pt x="3989" y="8328"/>
                  <a:pt x="4013" y="8793"/>
                </a:cubicBezTo>
                <a:cubicBezTo>
                  <a:pt x="4049" y="9150"/>
                  <a:pt x="4085" y="9507"/>
                  <a:pt x="4180" y="9864"/>
                </a:cubicBezTo>
                <a:cubicBezTo>
                  <a:pt x="4180" y="9924"/>
                  <a:pt x="4192" y="9983"/>
                  <a:pt x="4180" y="10043"/>
                </a:cubicBezTo>
                <a:cubicBezTo>
                  <a:pt x="3906" y="9638"/>
                  <a:pt x="3692" y="9245"/>
                  <a:pt x="3620" y="8745"/>
                </a:cubicBezTo>
                <a:cubicBezTo>
                  <a:pt x="3549" y="8186"/>
                  <a:pt x="3489" y="7614"/>
                  <a:pt x="3358" y="7054"/>
                </a:cubicBezTo>
                <a:cubicBezTo>
                  <a:pt x="3263" y="6650"/>
                  <a:pt x="3323" y="6269"/>
                  <a:pt x="3430" y="5876"/>
                </a:cubicBezTo>
                <a:cubicBezTo>
                  <a:pt x="3466" y="5769"/>
                  <a:pt x="3454" y="5650"/>
                  <a:pt x="3537" y="5566"/>
                </a:cubicBezTo>
                <a:close/>
                <a:moveTo>
                  <a:pt x="9109" y="7781"/>
                </a:moveTo>
                <a:cubicBezTo>
                  <a:pt x="9121" y="7793"/>
                  <a:pt x="9133" y="7828"/>
                  <a:pt x="9145" y="7840"/>
                </a:cubicBezTo>
                <a:cubicBezTo>
                  <a:pt x="9085" y="7983"/>
                  <a:pt x="8978" y="8090"/>
                  <a:pt x="8883" y="8209"/>
                </a:cubicBezTo>
                <a:cubicBezTo>
                  <a:pt x="8526" y="8578"/>
                  <a:pt x="8168" y="8936"/>
                  <a:pt x="7799" y="9317"/>
                </a:cubicBezTo>
                <a:cubicBezTo>
                  <a:pt x="7633" y="9471"/>
                  <a:pt x="7454" y="9614"/>
                  <a:pt x="7276" y="9745"/>
                </a:cubicBezTo>
                <a:cubicBezTo>
                  <a:pt x="7049" y="9912"/>
                  <a:pt x="6823" y="10091"/>
                  <a:pt x="6609" y="10245"/>
                </a:cubicBezTo>
                <a:cubicBezTo>
                  <a:pt x="6323" y="10472"/>
                  <a:pt x="6013" y="10567"/>
                  <a:pt x="5668" y="10579"/>
                </a:cubicBezTo>
                <a:cubicBezTo>
                  <a:pt x="5430" y="10591"/>
                  <a:pt x="5204" y="10591"/>
                  <a:pt x="4966" y="10591"/>
                </a:cubicBezTo>
                <a:cubicBezTo>
                  <a:pt x="4954" y="10591"/>
                  <a:pt x="4918" y="10591"/>
                  <a:pt x="4918" y="10567"/>
                </a:cubicBezTo>
                <a:cubicBezTo>
                  <a:pt x="4942" y="10555"/>
                  <a:pt x="4954" y="10555"/>
                  <a:pt x="4966" y="10555"/>
                </a:cubicBezTo>
                <a:cubicBezTo>
                  <a:pt x="5275" y="10412"/>
                  <a:pt x="5597" y="10293"/>
                  <a:pt x="5906" y="10162"/>
                </a:cubicBezTo>
                <a:cubicBezTo>
                  <a:pt x="6275" y="10019"/>
                  <a:pt x="6633" y="9817"/>
                  <a:pt x="6942" y="9579"/>
                </a:cubicBezTo>
                <a:cubicBezTo>
                  <a:pt x="7061" y="9495"/>
                  <a:pt x="7204" y="9436"/>
                  <a:pt x="7323" y="9364"/>
                </a:cubicBezTo>
                <a:cubicBezTo>
                  <a:pt x="7514" y="9245"/>
                  <a:pt x="7704" y="9126"/>
                  <a:pt x="7871" y="8971"/>
                </a:cubicBezTo>
                <a:cubicBezTo>
                  <a:pt x="8288" y="8567"/>
                  <a:pt x="8728" y="8233"/>
                  <a:pt x="9109" y="7781"/>
                </a:cubicBezTo>
                <a:close/>
                <a:moveTo>
                  <a:pt x="8716" y="10614"/>
                </a:moveTo>
                <a:cubicBezTo>
                  <a:pt x="8728" y="10626"/>
                  <a:pt x="8752" y="10650"/>
                  <a:pt x="8764" y="10674"/>
                </a:cubicBezTo>
                <a:cubicBezTo>
                  <a:pt x="8597" y="10888"/>
                  <a:pt x="8407" y="11055"/>
                  <a:pt x="8180" y="11222"/>
                </a:cubicBezTo>
                <a:cubicBezTo>
                  <a:pt x="7811" y="11507"/>
                  <a:pt x="7478" y="11865"/>
                  <a:pt x="7085" y="12115"/>
                </a:cubicBezTo>
                <a:cubicBezTo>
                  <a:pt x="6549" y="12472"/>
                  <a:pt x="6025" y="12853"/>
                  <a:pt x="5394" y="13055"/>
                </a:cubicBezTo>
                <a:cubicBezTo>
                  <a:pt x="5120" y="13139"/>
                  <a:pt x="4882" y="13329"/>
                  <a:pt x="4620" y="13484"/>
                </a:cubicBezTo>
                <a:cubicBezTo>
                  <a:pt x="4609" y="13472"/>
                  <a:pt x="4597" y="13436"/>
                  <a:pt x="4585" y="13424"/>
                </a:cubicBezTo>
                <a:cubicBezTo>
                  <a:pt x="4906" y="12972"/>
                  <a:pt x="5323" y="12638"/>
                  <a:pt x="5847" y="12412"/>
                </a:cubicBezTo>
                <a:cubicBezTo>
                  <a:pt x="6371" y="12174"/>
                  <a:pt x="6859" y="11876"/>
                  <a:pt x="7359" y="11626"/>
                </a:cubicBezTo>
                <a:cubicBezTo>
                  <a:pt x="7835" y="11364"/>
                  <a:pt x="8228" y="10995"/>
                  <a:pt x="8645" y="10674"/>
                </a:cubicBezTo>
                <a:cubicBezTo>
                  <a:pt x="8669" y="10650"/>
                  <a:pt x="8692" y="10626"/>
                  <a:pt x="8716" y="10614"/>
                </a:cubicBezTo>
                <a:close/>
                <a:moveTo>
                  <a:pt x="8466" y="11341"/>
                </a:moveTo>
                <a:cubicBezTo>
                  <a:pt x="8478" y="11364"/>
                  <a:pt x="8490" y="11388"/>
                  <a:pt x="8514" y="11412"/>
                </a:cubicBezTo>
                <a:cubicBezTo>
                  <a:pt x="8371" y="11603"/>
                  <a:pt x="8192" y="11757"/>
                  <a:pt x="8014" y="11924"/>
                </a:cubicBezTo>
                <a:cubicBezTo>
                  <a:pt x="7645" y="12257"/>
                  <a:pt x="7264" y="12615"/>
                  <a:pt x="6847" y="12936"/>
                </a:cubicBezTo>
                <a:cubicBezTo>
                  <a:pt x="6287" y="13329"/>
                  <a:pt x="5656" y="13591"/>
                  <a:pt x="5037" y="13853"/>
                </a:cubicBezTo>
                <a:cubicBezTo>
                  <a:pt x="4823" y="13960"/>
                  <a:pt x="4597" y="14067"/>
                  <a:pt x="4347" y="14103"/>
                </a:cubicBezTo>
                <a:lnTo>
                  <a:pt x="4251" y="14103"/>
                </a:lnTo>
                <a:cubicBezTo>
                  <a:pt x="4239" y="14091"/>
                  <a:pt x="4216" y="14067"/>
                  <a:pt x="4204" y="14043"/>
                </a:cubicBezTo>
                <a:cubicBezTo>
                  <a:pt x="4739" y="13770"/>
                  <a:pt x="5204" y="13365"/>
                  <a:pt x="5787" y="13186"/>
                </a:cubicBezTo>
                <a:cubicBezTo>
                  <a:pt x="6085" y="13091"/>
                  <a:pt x="6347" y="12912"/>
                  <a:pt x="6621" y="12734"/>
                </a:cubicBezTo>
                <a:cubicBezTo>
                  <a:pt x="7109" y="12424"/>
                  <a:pt x="7585" y="12103"/>
                  <a:pt x="8002" y="11698"/>
                </a:cubicBezTo>
                <a:cubicBezTo>
                  <a:pt x="8133" y="11567"/>
                  <a:pt x="8288" y="11424"/>
                  <a:pt x="8466" y="11341"/>
                </a:cubicBezTo>
                <a:close/>
                <a:moveTo>
                  <a:pt x="8670" y="11712"/>
                </a:moveTo>
                <a:cubicBezTo>
                  <a:pt x="8681" y="11712"/>
                  <a:pt x="8696" y="11729"/>
                  <a:pt x="8704" y="11745"/>
                </a:cubicBezTo>
                <a:cubicBezTo>
                  <a:pt x="8549" y="12079"/>
                  <a:pt x="8419" y="12436"/>
                  <a:pt x="8121" y="12674"/>
                </a:cubicBezTo>
                <a:cubicBezTo>
                  <a:pt x="7645" y="13067"/>
                  <a:pt x="7180" y="13496"/>
                  <a:pt x="6573" y="13698"/>
                </a:cubicBezTo>
                <a:cubicBezTo>
                  <a:pt x="6454" y="13746"/>
                  <a:pt x="6347" y="13793"/>
                  <a:pt x="6240" y="13865"/>
                </a:cubicBezTo>
                <a:cubicBezTo>
                  <a:pt x="5871" y="14127"/>
                  <a:pt x="5442" y="14198"/>
                  <a:pt x="5013" y="14270"/>
                </a:cubicBezTo>
                <a:cubicBezTo>
                  <a:pt x="5001" y="14258"/>
                  <a:pt x="4978" y="14222"/>
                  <a:pt x="4966" y="14210"/>
                </a:cubicBezTo>
                <a:cubicBezTo>
                  <a:pt x="5442" y="14031"/>
                  <a:pt x="5894" y="13793"/>
                  <a:pt x="6347" y="13591"/>
                </a:cubicBezTo>
                <a:cubicBezTo>
                  <a:pt x="6680" y="13436"/>
                  <a:pt x="6978" y="13246"/>
                  <a:pt x="7240" y="13019"/>
                </a:cubicBezTo>
                <a:cubicBezTo>
                  <a:pt x="7716" y="12603"/>
                  <a:pt x="8228" y="12186"/>
                  <a:pt x="8657" y="11722"/>
                </a:cubicBezTo>
                <a:cubicBezTo>
                  <a:pt x="8660" y="11715"/>
                  <a:pt x="8665" y="11712"/>
                  <a:pt x="8670" y="11712"/>
                </a:cubicBezTo>
                <a:close/>
                <a:moveTo>
                  <a:pt x="2287" y="10031"/>
                </a:moveTo>
                <a:cubicBezTo>
                  <a:pt x="2442" y="10579"/>
                  <a:pt x="2680" y="11103"/>
                  <a:pt x="2858" y="11650"/>
                </a:cubicBezTo>
                <a:cubicBezTo>
                  <a:pt x="2942" y="11924"/>
                  <a:pt x="3061" y="12162"/>
                  <a:pt x="3192" y="12400"/>
                </a:cubicBezTo>
                <a:cubicBezTo>
                  <a:pt x="3358" y="12698"/>
                  <a:pt x="3430" y="13008"/>
                  <a:pt x="3418" y="13353"/>
                </a:cubicBezTo>
                <a:cubicBezTo>
                  <a:pt x="3406" y="13781"/>
                  <a:pt x="3406" y="14198"/>
                  <a:pt x="3311" y="14615"/>
                </a:cubicBezTo>
                <a:cubicBezTo>
                  <a:pt x="3311" y="14663"/>
                  <a:pt x="3311" y="14698"/>
                  <a:pt x="3251" y="14746"/>
                </a:cubicBezTo>
                <a:cubicBezTo>
                  <a:pt x="3132" y="14484"/>
                  <a:pt x="3061" y="14186"/>
                  <a:pt x="2989" y="13901"/>
                </a:cubicBezTo>
                <a:cubicBezTo>
                  <a:pt x="2894" y="13508"/>
                  <a:pt x="2775" y="13139"/>
                  <a:pt x="2561" y="12817"/>
                </a:cubicBezTo>
                <a:cubicBezTo>
                  <a:pt x="2334" y="12484"/>
                  <a:pt x="2263" y="12103"/>
                  <a:pt x="2215" y="11710"/>
                </a:cubicBezTo>
                <a:cubicBezTo>
                  <a:pt x="2156" y="11222"/>
                  <a:pt x="2168" y="10710"/>
                  <a:pt x="2215" y="10221"/>
                </a:cubicBezTo>
                <a:cubicBezTo>
                  <a:pt x="2239" y="10162"/>
                  <a:pt x="2227" y="10079"/>
                  <a:pt x="2287" y="10031"/>
                </a:cubicBezTo>
                <a:close/>
                <a:moveTo>
                  <a:pt x="1977" y="9329"/>
                </a:moveTo>
                <a:cubicBezTo>
                  <a:pt x="1906" y="10055"/>
                  <a:pt x="1870" y="10793"/>
                  <a:pt x="1918" y="11519"/>
                </a:cubicBezTo>
                <a:cubicBezTo>
                  <a:pt x="1942" y="12055"/>
                  <a:pt x="2061" y="12555"/>
                  <a:pt x="2382" y="13019"/>
                </a:cubicBezTo>
                <a:cubicBezTo>
                  <a:pt x="2513" y="13210"/>
                  <a:pt x="2584" y="13436"/>
                  <a:pt x="2656" y="13662"/>
                </a:cubicBezTo>
                <a:cubicBezTo>
                  <a:pt x="2763" y="14067"/>
                  <a:pt x="2882" y="14448"/>
                  <a:pt x="2989" y="14841"/>
                </a:cubicBezTo>
                <a:lnTo>
                  <a:pt x="2918" y="14841"/>
                </a:lnTo>
                <a:cubicBezTo>
                  <a:pt x="2763" y="14698"/>
                  <a:pt x="2644" y="14543"/>
                  <a:pt x="2561" y="14341"/>
                </a:cubicBezTo>
                <a:cubicBezTo>
                  <a:pt x="2382" y="13972"/>
                  <a:pt x="2203" y="13591"/>
                  <a:pt x="2025" y="13210"/>
                </a:cubicBezTo>
                <a:cubicBezTo>
                  <a:pt x="1846" y="12829"/>
                  <a:pt x="1751" y="12400"/>
                  <a:pt x="1727" y="11984"/>
                </a:cubicBezTo>
                <a:cubicBezTo>
                  <a:pt x="1691" y="11460"/>
                  <a:pt x="1572" y="10948"/>
                  <a:pt x="1644" y="10412"/>
                </a:cubicBezTo>
                <a:cubicBezTo>
                  <a:pt x="1703" y="10114"/>
                  <a:pt x="1811" y="9840"/>
                  <a:pt x="1870" y="9543"/>
                </a:cubicBezTo>
                <a:cubicBezTo>
                  <a:pt x="1882" y="9459"/>
                  <a:pt x="1918" y="9400"/>
                  <a:pt x="1942" y="9329"/>
                </a:cubicBezTo>
                <a:close/>
                <a:moveTo>
                  <a:pt x="1906" y="8293"/>
                </a:moveTo>
                <a:cubicBezTo>
                  <a:pt x="1965" y="8328"/>
                  <a:pt x="1918" y="8388"/>
                  <a:pt x="1918" y="8436"/>
                </a:cubicBezTo>
                <a:cubicBezTo>
                  <a:pt x="1822" y="8852"/>
                  <a:pt x="1680" y="9245"/>
                  <a:pt x="1561" y="9638"/>
                </a:cubicBezTo>
                <a:cubicBezTo>
                  <a:pt x="1406" y="10162"/>
                  <a:pt x="1322" y="10674"/>
                  <a:pt x="1382" y="11222"/>
                </a:cubicBezTo>
                <a:cubicBezTo>
                  <a:pt x="1441" y="11710"/>
                  <a:pt x="1453" y="12222"/>
                  <a:pt x="1572" y="12710"/>
                </a:cubicBezTo>
                <a:cubicBezTo>
                  <a:pt x="1632" y="12936"/>
                  <a:pt x="1691" y="13150"/>
                  <a:pt x="1799" y="13377"/>
                </a:cubicBezTo>
                <a:cubicBezTo>
                  <a:pt x="1989" y="13793"/>
                  <a:pt x="2180" y="14222"/>
                  <a:pt x="2406" y="14639"/>
                </a:cubicBezTo>
                <a:cubicBezTo>
                  <a:pt x="2537" y="14877"/>
                  <a:pt x="2739" y="15055"/>
                  <a:pt x="2942" y="15282"/>
                </a:cubicBezTo>
                <a:cubicBezTo>
                  <a:pt x="2692" y="15234"/>
                  <a:pt x="2513" y="15151"/>
                  <a:pt x="2358" y="15032"/>
                </a:cubicBezTo>
                <a:cubicBezTo>
                  <a:pt x="1989" y="14746"/>
                  <a:pt x="1727" y="14424"/>
                  <a:pt x="1572" y="13960"/>
                </a:cubicBezTo>
                <a:cubicBezTo>
                  <a:pt x="1334" y="13186"/>
                  <a:pt x="1144" y="12412"/>
                  <a:pt x="1096" y="11591"/>
                </a:cubicBezTo>
                <a:cubicBezTo>
                  <a:pt x="1084" y="11234"/>
                  <a:pt x="1132" y="10864"/>
                  <a:pt x="1191" y="10507"/>
                </a:cubicBezTo>
                <a:cubicBezTo>
                  <a:pt x="1263" y="10079"/>
                  <a:pt x="1322" y="9638"/>
                  <a:pt x="1430" y="9221"/>
                </a:cubicBezTo>
                <a:cubicBezTo>
                  <a:pt x="1513" y="8888"/>
                  <a:pt x="1668" y="8555"/>
                  <a:pt x="1906" y="8293"/>
                </a:cubicBezTo>
                <a:close/>
                <a:moveTo>
                  <a:pt x="7887" y="14896"/>
                </a:moveTo>
                <a:cubicBezTo>
                  <a:pt x="7901" y="14896"/>
                  <a:pt x="7914" y="14902"/>
                  <a:pt x="7930" y="14913"/>
                </a:cubicBezTo>
                <a:cubicBezTo>
                  <a:pt x="7954" y="14924"/>
                  <a:pt x="7978" y="14948"/>
                  <a:pt x="7942" y="14984"/>
                </a:cubicBezTo>
                <a:cubicBezTo>
                  <a:pt x="7799" y="15246"/>
                  <a:pt x="7692" y="15567"/>
                  <a:pt x="7537" y="15829"/>
                </a:cubicBezTo>
                <a:cubicBezTo>
                  <a:pt x="7395" y="16103"/>
                  <a:pt x="7156" y="16270"/>
                  <a:pt x="6918" y="16425"/>
                </a:cubicBezTo>
                <a:cubicBezTo>
                  <a:pt x="6335" y="16818"/>
                  <a:pt x="5704" y="17139"/>
                  <a:pt x="5156" y="17580"/>
                </a:cubicBezTo>
                <a:cubicBezTo>
                  <a:pt x="5120" y="17603"/>
                  <a:pt x="5049" y="17639"/>
                  <a:pt x="5013" y="17651"/>
                </a:cubicBezTo>
                <a:cubicBezTo>
                  <a:pt x="4978" y="17639"/>
                  <a:pt x="4954" y="17639"/>
                  <a:pt x="4942" y="17615"/>
                </a:cubicBezTo>
                <a:cubicBezTo>
                  <a:pt x="5275" y="17306"/>
                  <a:pt x="5609" y="16996"/>
                  <a:pt x="6025" y="16782"/>
                </a:cubicBezTo>
                <a:cubicBezTo>
                  <a:pt x="6466" y="16568"/>
                  <a:pt x="6799" y="16163"/>
                  <a:pt x="7133" y="15806"/>
                </a:cubicBezTo>
                <a:cubicBezTo>
                  <a:pt x="7359" y="15567"/>
                  <a:pt x="7549" y="15317"/>
                  <a:pt x="7728" y="15044"/>
                </a:cubicBezTo>
                <a:cubicBezTo>
                  <a:pt x="7776" y="15020"/>
                  <a:pt x="7811" y="14972"/>
                  <a:pt x="7835" y="14924"/>
                </a:cubicBezTo>
                <a:cubicBezTo>
                  <a:pt x="7855" y="14905"/>
                  <a:pt x="7871" y="14896"/>
                  <a:pt x="7887" y="14896"/>
                </a:cubicBezTo>
                <a:close/>
                <a:moveTo>
                  <a:pt x="7430" y="14627"/>
                </a:moveTo>
                <a:lnTo>
                  <a:pt x="7430" y="14698"/>
                </a:lnTo>
                <a:cubicBezTo>
                  <a:pt x="6990" y="15103"/>
                  <a:pt x="6466" y="15389"/>
                  <a:pt x="5942" y="15686"/>
                </a:cubicBezTo>
                <a:cubicBezTo>
                  <a:pt x="5501" y="15936"/>
                  <a:pt x="5049" y="16163"/>
                  <a:pt x="4656" y="16472"/>
                </a:cubicBezTo>
                <a:cubicBezTo>
                  <a:pt x="4430" y="16651"/>
                  <a:pt x="4263" y="16877"/>
                  <a:pt x="4085" y="17103"/>
                </a:cubicBezTo>
                <a:cubicBezTo>
                  <a:pt x="3835" y="17425"/>
                  <a:pt x="3585" y="17770"/>
                  <a:pt x="3323" y="18092"/>
                </a:cubicBezTo>
                <a:cubicBezTo>
                  <a:pt x="3311" y="18092"/>
                  <a:pt x="3287" y="18080"/>
                  <a:pt x="3263" y="18080"/>
                </a:cubicBezTo>
                <a:cubicBezTo>
                  <a:pt x="3418" y="17734"/>
                  <a:pt x="3596" y="17377"/>
                  <a:pt x="3811" y="17020"/>
                </a:cubicBezTo>
                <a:cubicBezTo>
                  <a:pt x="3989" y="16722"/>
                  <a:pt x="4239" y="16508"/>
                  <a:pt x="4513" y="16306"/>
                </a:cubicBezTo>
                <a:cubicBezTo>
                  <a:pt x="5192" y="15829"/>
                  <a:pt x="5859" y="15389"/>
                  <a:pt x="6597" y="15055"/>
                </a:cubicBezTo>
                <a:cubicBezTo>
                  <a:pt x="6883" y="14924"/>
                  <a:pt x="7168" y="14782"/>
                  <a:pt x="7430" y="14627"/>
                </a:cubicBezTo>
                <a:close/>
                <a:moveTo>
                  <a:pt x="7061" y="15377"/>
                </a:moveTo>
                <a:cubicBezTo>
                  <a:pt x="7085" y="15389"/>
                  <a:pt x="7097" y="15413"/>
                  <a:pt x="7109" y="15425"/>
                </a:cubicBezTo>
                <a:cubicBezTo>
                  <a:pt x="6871" y="15710"/>
                  <a:pt x="6621" y="15984"/>
                  <a:pt x="6347" y="16234"/>
                </a:cubicBezTo>
                <a:cubicBezTo>
                  <a:pt x="6192" y="16377"/>
                  <a:pt x="5990" y="16520"/>
                  <a:pt x="5799" y="16615"/>
                </a:cubicBezTo>
                <a:cubicBezTo>
                  <a:pt x="5561" y="16734"/>
                  <a:pt x="5335" y="16889"/>
                  <a:pt x="5144" y="17079"/>
                </a:cubicBezTo>
                <a:cubicBezTo>
                  <a:pt x="4728" y="17496"/>
                  <a:pt x="4216" y="17806"/>
                  <a:pt x="3763" y="18187"/>
                </a:cubicBezTo>
                <a:cubicBezTo>
                  <a:pt x="3736" y="18196"/>
                  <a:pt x="3716" y="18219"/>
                  <a:pt x="3676" y="18219"/>
                </a:cubicBezTo>
                <a:cubicBezTo>
                  <a:pt x="3664" y="18219"/>
                  <a:pt x="3649" y="18216"/>
                  <a:pt x="3632" y="18211"/>
                </a:cubicBezTo>
                <a:cubicBezTo>
                  <a:pt x="3716" y="18092"/>
                  <a:pt x="3787" y="17972"/>
                  <a:pt x="3882" y="17877"/>
                </a:cubicBezTo>
                <a:cubicBezTo>
                  <a:pt x="4108" y="17580"/>
                  <a:pt x="4323" y="17258"/>
                  <a:pt x="4561" y="16960"/>
                </a:cubicBezTo>
                <a:cubicBezTo>
                  <a:pt x="4716" y="16770"/>
                  <a:pt x="4918" y="16627"/>
                  <a:pt x="5144" y="16484"/>
                </a:cubicBezTo>
                <a:lnTo>
                  <a:pt x="7061" y="15377"/>
                </a:lnTo>
                <a:close/>
                <a:moveTo>
                  <a:pt x="965" y="15984"/>
                </a:moveTo>
                <a:cubicBezTo>
                  <a:pt x="1049" y="16103"/>
                  <a:pt x="1132" y="16187"/>
                  <a:pt x="1180" y="16294"/>
                </a:cubicBezTo>
                <a:cubicBezTo>
                  <a:pt x="1430" y="16687"/>
                  <a:pt x="1703" y="17020"/>
                  <a:pt x="2037" y="17341"/>
                </a:cubicBezTo>
                <a:cubicBezTo>
                  <a:pt x="2299" y="17591"/>
                  <a:pt x="2418" y="17901"/>
                  <a:pt x="2537" y="18258"/>
                </a:cubicBezTo>
                <a:cubicBezTo>
                  <a:pt x="1668" y="17722"/>
                  <a:pt x="1096" y="17008"/>
                  <a:pt x="906" y="16032"/>
                </a:cubicBezTo>
                <a:cubicBezTo>
                  <a:pt x="918" y="16008"/>
                  <a:pt x="941" y="15996"/>
                  <a:pt x="965" y="15984"/>
                </a:cubicBezTo>
                <a:close/>
                <a:moveTo>
                  <a:pt x="620" y="16175"/>
                </a:moveTo>
                <a:cubicBezTo>
                  <a:pt x="679" y="16175"/>
                  <a:pt x="668" y="16234"/>
                  <a:pt x="679" y="16282"/>
                </a:cubicBezTo>
                <a:cubicBezTo>
                  <a:pt x="846" y="16960"/>
                  <a:pt x="1227" y="17532"/>
                  <a:pt x="1727" y="18020"/>
                </a:cubicBezTo>
                <a:cubicBezTo>
                  <a:pt x="1811" y="18115"/>
                  <a:pt x="1918" y="18199"/>
                  <a:pt x="2025" y="18258"/>
                </a:cubicBezTo>
                <a:cubicBezTo>
                  <a:pt x="2263" y="18365"/>
                  <a:pt x="2394" y="18556"/>
                  <a:pt x="2465" y="18794"/>
                </a:cubicBezTo>
                <a:cubicBezTo>
                  <a:pt x="2465" y="18806"/>
                  <a:pt x="2453" y="18842"/>
                  <a:pt x="2453" y="18854"/>
                </a:cubicBezTo>
                <a:cubicBezTo>
                  <a:pt x="2215" y="18723"/>
                  <a:pt x="1930" y="18603"/>
                  <a:pt x="1691" y="18449"/>
                </a:cubicBezTo>
                <a:cubicBezTo>
                  <a:pt x="1322" y="18211"/>
                  <a:pt x="977" y="17937"/>
                  <a:pt x="751" y="17532"/>
                </a:cubicBezTo>
                <a:cubicBezTo>
                  <a:pt x="513" y="17103"/>
                  <a:pt x="441" y="16651"/>
                  <a:pt x="620" y="16175"/>
                </a:cubicBezTo>
                <a:close/>
                <a:moveTo>
                  <a:pt x="8306" y="0"/>
                </a:moveTo>
                <a:cubicBezTo>
                  <a:pt x="8194" y="0"/>
                  <a:pt x="8103" y="127"/>
                  <a:pt x="8049" y="244"/>
                </a:cubicBezTo>
                <a:cubicBezTo>
                  <a:pt x="7561" y="1351"/>
                  <a:pt x="7097" y="2447"/>
                  <a:pt x="6502" y="3494"/>
                </a:cubicBezTo>
                <a:cubicBezTo>
                  <a:pt x="6133" y="4137"/>
                  <a:pt x="5692" y="4768"/>
                  <a:pt x="5490" y="5483"/>
                </a:cubicBezTo>
                <a:cubicBezTo>
                  <a:pt x="5192" y="6519"/>
                  <a:pt x="5335" y="7650"/>
                  <a:pt x="4894" y="8614"/>
                </a:cubicBezTo>
                <a:cubicBezTo>
                  <a:pt x="5085" y="7685"/>
                  <a:pt x="4835" y="6733"/>
                  <a:pt x="4728" y="5804"/>
                </a:cubicBezTo>
                <a:cubicBezTo>
                  <a:pt x="4620" y="4745"/>
                  <a:pt x="4704" y="3673"/>
                  <a:pt x="4978" y="2649"/>
                </a:cubicBezTo>
                <a:cubicBezTo>
                  <a:pt x="5061" y="2375"/>
                  <a:pt x="5120" y="2054"/>
                  <a:pt x="4906" y="1875"/>
                </a:cubicBezTo>
                <a:cubicBezTo>
                  <a:pt x="4501" y="2554"/>
                  <a:pt x="4132" y="3256"/>
                  <a:pt x="3823" y="3983"/>
                </a:cubicBezTo>
                <a:cubicBezTo>
                  <a:pt x="3466" y="4792"/>
                  <a:pt x="3168" y="5626"/>
                  <a:pt x="3096" y="6483"/>
                </a:cubicBezTo>
                <a:cubicBezTo>
                  <a:pt x="2954" y="7971"/>
                  <a:pt x="3466" y="9459"/>
                  <a:pt x="4239" y="10745"/>
                </a:cubicBezTo>
                <a:cubicBezTo>
                  <a:pt x="4311" y="10876"/>
                  <a:pt x="4406" y="11007"/>
                  <a:pt x="4418" y="11162"/>
                </a:cubicBezTo>
                <a:cubicBezTo>
                  <a:pt x="4418" y="11281"/>
                  <a:pt x="4382" y="11376"/>
                  <a:pt x="4347" y="11484"/>
                </a:cubicBezTo>
                <a:cubicBezTo>
                  <a:pt x="4120" y="12126"/>
                  <a:pt x="3906" y="12746"/>
                  <a:pt x="3692" y="13389"/>
                </a:cubicBezTo>
                <a:cubicBezTo>
                  <a:pt x="3668" y="12686"/>
                  <a:pt x="3299" y="12055"/>
                  <a:pt x="3013" y="11412"/>
                </a:cubicBezTo>
                <a:cubicBezTo>
                  <a:pt x="2537" y="10305"/>
                  <a:pt x="2323" y="9090"/>
                  <a:pt x="2382" y="7888"/>
                </a:cubicBezTo>
                <a:cubicBezTo>
                  <a:pt x="2394" y="7614"/>
                  <a:pt x="2394" y="7316"/>
                  <a:pt x="2180" y="7150"/>
                </a:cubicBezTo>
                <a:cubicBezTo>
                  <a:pt x="989" y="8840"/>
                  <a:pt x="537" y="11019"/>
                  <a:pt x="965" y="13043"/>
                </a:cubicBezTo>
                <a:cubicBezTo>
                  <a:pt x="1084" y="13662"/>
                  <a:pt x="1287" y="14258"/>
                  <a:pt x="1668" y="14746"/>
                </a:cubicBezTo>
                <a:cubicBezTo>
                  <a:pt x="2037" y="15234"/>
                  <a:pt x="2596" y="15603"/>
                  <a:pt x="3215" y="15639"/>
                </a:cubicBezTo>
                <a:cubicBezTo>
                  <a:pt x="3096" y="16460"/>
                  <a:pt x="2942" y="17258"/>
                  <a:pt x="2751" y="18044"/>
                </a:cubicBezTo>
                <a:cubicBezTo>
                  <a:pt x="2299" y="16996"/>
                  <a:pt x="1132" y="16317"/>
                  <a:pt x="894" y="15210"/>
                </a:cubicBezTo>
                <a:cubicBezTo>
                  <a:pt x="858" y="15091"/>
                  <a:pt x="810" y="14948"/>
                  <a:pt x="715" y="14936"/>
                </a:cubicBezTo>
                <a:cubicBezTo>
                  <a:pt x="710" y="14936"/>
                  <a:pt x="706" y="14936"/>
                  <a:pt x="701" y="14936"/>
                </a:cubicBezTo>
                <a:cubicBezTo>
                  <a:pt x="591" y="14936"/>
                  <a:pt x="535" y="15072"/>
                  <a:pt x="501" y="15186"/>
                </a:cubicBezTo>
                <a:cubicBezTo>
                  <a:pt x="263" y="16175"/>
                  <a:pt x="1" y="17115"/>
                  <a:pt x="679" y="17961"/>
                </a:cubicBezTo>
                <a:cubicBezTo>
                  <a:pt x="842" y="18158"/>
                  <a:pt x="2697" y="19416"/>
                  <a:pt x="2806" y="19416"/>
                </a:cubicBezTo>
                <a:cubicBezTo>
                  <a:pt x="2809" y="19416"/>
                  <a:pt x="2810" y="19415"/>
                  <a:pt x="2811" y="19413"/>
                </a:cubicBezTo>
                <a:cubicBezTo>
                  <a:pt x="2894" y="18925"/>
                  <a:pt x="3418" y="18675"/>
                  <a:pt x="3870" y="18484"/>
                </a:cubicBezTo>
                <a:cubicBezTo>
                  <a:pt x="4728" y="18092"/>
                  <a:pt x="5573" y="17651"/>
                  <a:pt x="6371" y="17139"/>
                </a:cubicBezTo>
                <a:cubicBezTo>
                  <a:pt x="6811" y="16865"/>
                  <a:pt x="7264" y="16544"/>
                  <a:pt x="7585" y="16139"/>
                </a:cubicBezTo>
                <a:cubicBezTo>
                  <a:pt x="7895" y="15758"/>
                  <a:pt x="8073" y="15294"/>
                  <a:pt x="8299" y="14853"/>
                </a:cubicBezTo>
                <a:cubicBezTo>
                  <a:pt x="8633" y="14198"/>
                  <a:pt x="9050" y="13579"/>
                  <a:pt x="9538" y="13043"/>
                </a:cubicBezTo>
                <a:cubicBezTo>
                  <a:pt x="9645" y="12924"/>
                  <a:pt x="9740" y="12746"/>
                  <a:pt x="9645" y="12650"/>
                </a:cubicBezTo>
                <a:cubicBezTo>
                  <a:pt x="9613" y="12619"/>
                  <a:pt x="9576" y="12606"/>
                  <a:pt x="9535" y="12606"/>
                </a:cubicBezTo>
                <a:cubicBezTo>
                  <a:pt x="9424" y="12606"/>
                  <a:pt x="9292" y="12706"/>
                  <a:pt x="9204" y="12793"/>
                </a:cubicBezTo>
                <a:cubicBezTo>
                  <a:pt x="8811" y="13281"/>
                  <a:pt x="8311" y="13722"/>
                  <a:pt x="7799" y="14091"/>
                </a:cubicBezTo>
                <a:cubicBezTo>
                  <a:pt x="6990" y="14639"/>
                  <a:pt x="6085" y="15008"/>
                  <a:pt x="5240" y="15484"/>
                </a:cubicBezTo>
                <a:cubicBezTo>
                  <a:pt x="4382" y="15984"/>
                  <a:pt x="3585" y="16603"/>
                  <a:pt x="3168" y="17484"/>
                </a:cubicBezTo>
                <a:cubicBezTo>
                  <a:pt x="3299" y="16544"/>
                  <a:pt x="3477" y="15627"/>
                  <a:pt x="3668" y="14698"/>
                </a:cubicBezTo>
                <a:cubicBezTo>
                  <a:pt x="3692" y="14639"/>
                  <a:pt x="3704" y="14579"/>
                  <a:pt x="3751" y="14555"/>
                </a:cubicBezTo>
                <a:cubicBezTo>
                  <a:pt x="3784" y="14529"/>
                  <a:pt x="3821" y="14521"/>
                  <a:pt x="3859" y="14521"/>
                </a:cubicBezTo>
                <a:cubicBezTo>
                  <a:pt x="3890" y="14521"/>
                  <a:pt x="3922" y="14526"/>
                  <a:pt x="3954" y="14532"/>
                </a:cubicBezTo>
                <a:cubicBezTo>
                  <a:pt x="4141" y="14571"/>
                  <a:pt x="4328" y="14589"/>
                  <a:pt x="4515" y="14589"/>
                </a:cubicBezTo>
                <a:cubicBezTo>
                  <a:pt x="5281" y="14589"/>
                  <a:pt x="6039" y="14286"/>
                  <a:pt x="6728" y="13912"/>
                </a:cubicBezTo>
                <a:cubicBezTo>
                  <a:pt x="7359" y="13567"/>
                  <a:pt x="8002" y="13162"/>
                  <a:pt x="8454" y="12603"/>
                </a:cubicBezTo>
                <a:cubicBezTo>
                  <a:pt x="8823" y="12115"/>
                  <a:pt x="9050" y="11519"/>
                  <a:pt x="9311" y="10948"/>
                </a:cubicBezTo>
                <a:cubicBezTo>
                  <a:pt x="9645" y="10269"/>
                  <a:pt x="10038" y="9614"/>
                  <a:pt x="10538" y="9019"/>
                </a:cubicBezTo>
                <a:cubicBezTo>
                  <a:pt x="10681" y="8900"/>
                  <a:pt x="10728" y="8709"/>
                  <a:pt x="10633" y="8662"/>
                </a:cubicBezTo>
                <a:cubicBezTo>
                  <a:pt x="10625" y="8662"/>
                  <a:pt x="10617" y="8651"/>
                  <a:pt x="10609" y="8651"/>
                </a:cubicBezTo>
                <a:cubicBezTo>
                  <a:pt x="10605" y="8651"/>
                  <a:pt x="10601" y="8654"/>
                  <a:pt x="10597" y="8662"/>
                </a:cubicBezTo>
                <a:cubicBezTo>
                  <a:pt x="10550" y="8662"/>
                  <a:pt x="10514" y="8686"/>
                  <a:pt x="10490" y="8697"/>
                </a:cubicBezTo>
                <a:cubicBezTo>
                  <a:pt x="9407" y="9590"/>
                  <a:pt x="8407" y="10626"/>
                  <a:pt x="7216" y="11353"/>
                </a:cubicBezTo>
                <a:cubicBezTo>
                  <a:pt x="6097" y="12031"/>
                  <a:pt x="4739" y="12496"/>
                  <a:pt x="4049" y="13603"/>
                </a:cubicBezTo>
                <a:cubicBezTo>
                  <a:pt x="4228" y="12781"/>
                  <a:pt x="4442" y="11972"/>
                  <a:pt x="4739" y="11186"/>
                </a:cubicBezTo>
                <a:cubicBezTo>
                  <a:pt x="4787" y="11067"/>
                  <a:pt x="4835" y="10948"/>
                  <a:pt x="4942" y="10900"/>
                </a:cubicBezTo>
                <a:cubicBezTo>
                  <a:pt x="4992" y="10879"/>
                  <a:pt x="5046" y="10874"/>
                  <a:pt x="5102" y="10874"/>
                </a:cubicBezTo>
                <a:cubicBezTo>
                  <a:pt x="5140" y="10874"/>
                  <a:pt x="5178" y="10876"/>
                  <a:pt x="5216" y="10876"/>
                </a:cubicBezTo>
                <a:cubicBezTo>
                  <a:pt x="5246" y="10877"/>
                  <a:pt x="5276" y="10878"/>
                  <a:pt x="5306" y="10878"/>
                </a:cubicBezTo>
                <a:cubicBezTo>
                  <a:pt x="6587" y="10878"/>
                  <a:pt x="7653" y="9890"/>
                  <a:pt x="8538" y="8959"/>
                </a:cubicBezTo>
                <a:cubicBezTo>
                  <a:pt x="8847" y="8638"/>
                  <a:pt x="9169" y="8316"/>
                  <a:pt x="9383" y="7924"/>
                </a:cubicBezTo>
                <a:cubicBezTo>
                  <a:pt x="9669" y="7447"/>
                  <a:pt x="9800" y="6900"/>
                  <a:pt x="9919" y="6364"/>
                </a:cubicBezTo>
                <a:cubicBezTo>
                  <a:pt x="10085" y="5685"/>
                  <a:pt x="10252" y="5007"/>
                  <a:pt x="10395" y="4328"/>
                </a:cubicBezTo>
                <a:cubicBezTo>
                  <a:pt x="10419" y="4268"/>
                  <a:pt x="10419" y="4197"/>
                  <a:pt x="10359" y="4173"/>
                </a:cubicBezTo>
                <a:cubicBezTo>
                  <a:pt x="10350" y="4170"/>
                  <a:pt x="10342" y="4169"/>
                  <a:pt x="10334" y="4169"/>
                </a:cubicBezTo>
                <a:cubicBezTo>
                  <a:pt x="10311" y="4169"/>
                  <a:pt x="10291" y="4182"/>
                  <a:pt x="10264" y="4209"/>
                </a:cubicBezTo>
                <a:cubicBezTo>
                  <a:pt x="8776" y="5126"/>
                  <a:pt x="8133" y="6971"/>
                  <a:pt x="6811" y="8126"/>
                </a:cubicBezTo>
                <a:cubicBezTo>
                  <a:pt x="6192" y="8662"/>
                  <a:pt x="5394" y="9055"/>
                  <a:pt x="5037" y="9805"/>
                </a:cubicBezTo>
                <a:cubicBezTo>
                  <a:pt x="5037" y="9174"/>
                  <a:pt x="5120" y="8507"/>
                  <a:pt x="5513" y="8031"/>
                </a:cubicBezTo>
                <a:cubicBezTo>
                  <a:pt x="5668" y="7852"/>
                  <a:pt x="5859" y="7709"/>
                  <a:pt x="6049" y="7554"/>
                </a:cubicBezTo>
                <a:cubicBezTo>
                  <a:pt x="8133" y="5828"/>
                  <a:pt x="9121" y="2863"/>
                  <a:pt x="8490" y="232"/>
                </a:cubicBezTo>
                <a:cubicBezTo>
                  <a:pt x="8478" y="149"/>
                  <a:pt x="8430" y="42"/>
                  <a:pt x="8347" y="6"/>
                </a:cubicBezTo>
                <a:cubicBezTo>
                  <a:pt x="8333" y="2"/>
                  <a:pt x="8320" y="0"/>
                  <a:pt x="83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9" name="Google Shape;469;p48"/>
          <p:cNvGrpSpPr/>
          <p:nvPr/>
        </p:nvGrpSpPr>
        <p:grpSpPr>
          <a:xfrm>
            <a:off x="5247038" y="2425563"/>
            <a:ext cx="487632" cy="717719"/>
            <a:chOff x="5247038" y="2425563"/>
            <a:chExt cx="487632" cy="717719"/>
          </a:xfrm>
        </p:grpSpPr>
        <p:sp>
          <p:nvSpPr>
            <p:cNvPr id="470" name="Google Shape;470;p48"/>
            <p:cNvSpPr/>
            <p:nvPr/>
          </p:nvSpPr>
          <p:spPr>
            <a:xfrm>
              <a:off x="5247038" y="2425563"/>
              <a:ext cx="347133" cy="717719"/>
            </a:xfrm>
            <a:custGeom>
              <a:avLst/>
              <a:gdLst/>
              <a:ahLst/>
              <a:cxnLst/>
              <a:rect l="l" t="t" r="r" b="b"/>
              <a:pathLst>
                <a:path w="18146" h="37518" extrusionOk="0">
                  <a:moveTo>
                    <a:pt x="9240" y="0"/>
                  </a:moveTo>
                  <a:cubicBezTo>
                    <a:pt x="8585" y="298"/>
                    <a:pt x="8514" y="917"/>
                    <a:pt x="8466" y="1500"/>
                  </a:cubicBezTo>
                  <a:cubicBezTo>
                    <a:pt x="8252" y="3977"/>
                    <a:pt x="7645" y="6382"/>
                    <a:pt x="7359" y="8834"/>
                  </a:cubicBezTo>
                  <a:cubicBezTo>
                    <a:pt x="7037" y="11680"/>
                    <a:pt x="5894" y="13859"/>
                    <a:pt x="3418" y="15347"/>
                  </a:cubicBezTo>
                  <a:cubicBezTo>
                    <a:pt x="2477" y="15907"/>
                    <a:pt x="1644" y="16681"/>
                    <a:pt x="787" y="17383"/>
                  </a:cubicBezTo>
                  <a:cubicBezTo>
                    <a:pt x="382" y="17705"/>
                    <a:pt x="1" y="18062"/>
                    <a:pt x="251" y="18693"/>
                  </a:cubicBezTo>
                  <a:cubicBezTo>
                    <a:pt x="447" y="18779"/>
                    <a:pt x="638" y="18813"/>
                    <a:pt x="825" y="18813"/>
                  </a:cubicBezTo>
                  <a:cubicBezTo>
                    <a:pt x="1469" y="18813"/>
                    <a:pt x="2076" y="18415"/>
                    <a:pt x="2739" y="18359"/>
                  </a:cubicBezTo>
                  <a:cubicBezTo>
                    <a:pt x="2928" y="18345"/>
                    <a:pt x="3111" y="18338"/>
                    <a:pt x="3289" y="18338"/>
                  </a:cubicBezTo>
                  <a:cubicBezTo>
                    <a:pt x="5316" y="18338"/>
                    <a:pt x="6662" y="19280"/>
                    <a:pt x="7133" y="21360"/>
                  </a:cubicBezTo>
                  <a:cubicBezTo>
                    <a:pt x="8157" y="25944"/>
                    <a:pt x="9288" y="30492"/>
                    <a:pt x="9312" y="35242"/>
                  </a:cubicBezTo>
                  <a:cubicBezTo>
                    <a:pt x="9312" y="36078"/>
                    <a:pt x="8986" y="37517"/>
                    <a:pt x="10161" y="37517"/>
                  </a:cubicBezTo>
                  <a:cubicBezTo>
                    <a:pt x="10175" y="37517"/>
                    <a:pt x="10190" y="37517"/>
                    <a:pt x="10205" y="37517"/>
                  </a:cubicBezTo>
                  <a:cubicBezTo>
                    <a:pt x="11395" y="37493"/>
                    <a:pt x="10978" y="36076"/>
                    <a:pt x="11038" y="35183"/>
                  </a:cubicBezTo>
                  <a:cubicBezTo>
                    <a:pt x="11312" y="30587"/>
                    <a:pt x="11562" y="25979"/>
                    <a:pt x="11848" y="21384"/>
                  </a:cubicBezTo>
                  <a:cubicBezTo>
                    <a:pt x="11931" y="19848"/>
                    <a:pt x="12705" y="18705"/>
                    <a:pt x="14241" y="18467"/>
                  </a:cubicBezTo>
                  <a:cubicBezTo>
                    <a:pt x="15741" y="18228"/>
                    <a:pt x="16741" y="17312"/>
                    <a:pt x="18146" y="16383"/>
                  </a:cubicBezTo>
                  <a:cubicBezTo>
                    <a:pt x="14157" y="14919"/>
                    <a:pt x="11562" y="12537"/>
                    <a:pt x="10919" y="8489"/>
                  </a:cubicBezTo>
                  <a:cubicBezTo>
                    <a:pt x="10538" y="6060"/>
                    <a:pt x="10216" y="3596"/>
                    <a:pt x="9883" y="1143"/>
                  </a:cubicBezTo>
                  <a:cubicBezTo>
                    <a:pt x="9824" y="679"/>
                    <a:pt x="10026" y="60"/>
                    <a:pt x="92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8"/>
            <p:cNvSpPr/>
            <p:nvPr/>
          </p:nvSpPr>
          <p:spPr>
            <a:xfrm>
              <a:off x="5594169" y="2821698"/>
              <a:ext cx="140500" cy="236554"/>
            </a:xfrm>
            <a:custGeom>
              <a:avLst/>
              <a:gdLst/>
              <a:ahLst/>
              <a:cxnLst/>
              <a:rect l="l" t="t" r="r" b="b"/>
              <a:pathLst>
                <a:path w="17051" h="28708" extrusionOk="0">
                  <a:moveTo>
                    <a:pt x="8597" y="1"/>
                  </a:moveTo>
                  <a:cubicBezTo>
                    <a:pt x="7966" y="549"/>
                    <a:pt x="8120" y="1251"/>
                    <a:pt x="8097" y="1894"/>
                  </a:cubicBezTo>
                  <a:cubicBezTo>
                    <a:pt x="7978" y="4073"/>
                    <a:pt x="7561" y="6192"/>
                    <a:pt x="6894" y="8276"/>
                  </a:cubicBezTo>
                  <a:cubicBezTo>
                    <a:pt x="6084" y="10716"/>
                    <a:pt x="4691" y="11907"/>
                    <a:pt x="2143" y="11931"/>
                  </a:cubicBezTo>
                  <a:cubicBezTo>
                    <a:pt x="1203" y="11955"/>
                    <a:pt x="727" y="12371"/>
                    <a:pt x="0" y="13062"/>
                  </a:cubicBezTo>
                  <a:cubicBezTo>
                    <a:pt x="715" y="13407"/>
                    <a:pt x="1310" y="13455"/>
                    <a:pt x="1858" y="13610"/>
                  </a:cubicBezTo>
                  <a:cubicBezTo>
                    <a:pt x="3060" y="14015"/>
                    <a:pt x="4513" y="14074"/>
                    <a:pt x="5287" y="15253"/>
                  </a:cubicBezTo>
                  <a:cubicBezTo>
                    <a:pt x="6001" y="16336"/>
                    <a:pt x="6608" y="17527"/>
                    <a:pt x="6799" y="18872"/>
                  </a:cubicBezTo>
                  <a:cubicBezTo>
                    <a:pt x="7037" y="20563"/>
                    <a:pt x="7335" y="22242"/>
                    <a:pt x="7608" y="23944"/>
                  </a:cubicBezTo>
                  <a:cubicBezTo>
                    <a:pt x="7811" y="25314"/>
                    <a:pt x="8025" y="26671"/>
                    <a:pt x="8239" y="28040"/>
                  </a:cubicBezTo>
                  <a:cubicBezTo>
                    <a:pt x="8299" y="28362"/>
                    <a:pt x="8454" y="28695"/>
                    <a:pt x="8859" y="28707"/>
                  </a:cubicBezTo>
                  <a:cubicBezTo>
                    <a:pt x="8866" y="28707"/>
                    <a:pt x="8874" y="28707"/>
                    <a:pt x="8881" y="28707"/>
                  </a:cubicBezTo>
                  <a:cubicBezTo>
                    <a:pt x="9257" y="28707"/>
                    <a:pt x="9396" y="28414"/>
                    <a:pt x="9478" y="28076"/>
                  </a:cubicBezTo>
                  <a:cubicBezTo>
                    <a:pt x="9716" y="27183"/>
                    <a:pt x="9930" y="26314"/>
                    <a:pt x="9930" y="25373"/>
                  </a:cubicBezTo>
                  <a:cubicBezTo>
                    <a:pt x="9942" y="22123"/>
                    <a:pt x="10716" y="18991"/>
                    <a:pt x="11430" y="15848"/>
                  </a:cubicBezTo>
                  <a:cubicBezTo>
                    <a:pt x="11820" y="14144"/>
                    <a:pt x="12908" y="13336"/>
                    <a:pt x="14557" y="13336"/>
                  </a:cubicBezTo>
                  <a:cubicBezTo>
                    <a:pt x="14671" y="13336"/>
                    <a:pt x="14788" y="13340"/>
                    <a:pt x="14907" y="13348"/>
                  </a:cubicBezTo>
                  <a:cubicBezTo>
                    <a:pt x="15431" y="13372"/>
                    <a:pt x="15955" y="13491"/>
                    <a:pt x="16479" y="13526"/>
                  </a:cubicBezTo>
                  <a:cubicBezTo>
                    <a:pt x="16498" y="13527"/>
                    <a:pt x="16518" y="13528"/>
                    <a:pt x="16537" y="13528"/>
                  </a:cubicBezTo>
                  <a:cubicBezTo>
                    <a:pt x="16782" y="13528"/>
                    <a:pt x="17027" y="13452"/>
                    <a:pt x="17038" y="13122"/>
                  </a:cubicBezTo>
                  <a:cubicBezTo>
                    <a:pt x="17050" y="12800"/>
                    <a:pt x="16800" y="12645"/>
                    <a:pt x="16550" y="12621"/>
                  </a:cubicBezTo>
                  <a:cubicBezTo>
                    <a:pt x="16026" y="12562"/>
                    <a:pt x="15490" y="12562"/>
                    <a:pt x="14966" y="12502"/>
                  </a:cubicBezTo>
                  <a:cubicBezTo>
                    <a:pt x="13169" y="12288"/>
                    <a:pt x="11954" y="11478"/>
                    <a:pt x="11418" y="9609"/>
                  </a:cubicBezTo>
                  <a:cubicBezTo>
                    <a:pt x="10668" y="7026"/>
                    <a:pt x="9692" y="4501"/>
                    <a:pt x="9513" y="1763"/>
                  </a:cubicBezTo>
                  <a:cubicBezTo>
                    <a:pt x="9466" y="1096"/>
                    <a:pt x="9418" y="310"/>
                    <a:pt x="85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48"/>
          <p:cNvSpPr/>
          <p:nvPr/>
        </p:nvSpPr>
        <p:spPr>
          <a:xfrm>
            <a:off x="6264896" y="349277"/>
            <a:ext cx="219385" cy="453593"/>
          </a:xfrm>
          <a:custGeom>
            <a:avLst/>
            <a:gdLst/>
            <a:ahLst/>
            <a:cxnLst/>
            <a:rect l="l" t="t" r="r" b="b"/>
            <a:pathLst>
              <a:path w="18146" h="37518" extrusionOk="0">
                <a:moveTo>
                  <a:pt x="9240" y="0"/>
                </a:moveTo>
                <a:cubicBezTo>
                  <a:pt x="8585" y="298"/>
                  <a:pt x="8514" y="917"/>
                  <a:pt x="8466" y="1500"/>
                </a:cubicBezTo>
                <a:cubicBezTo>
                  <a:pt x="8252" y="3977"/>
                  <a:pt x="7645" y="6382"/>
                  <a:pt x="7359" y="8834"/>
                </a:cubicBezTo>
                <a:cubicBezTo>
                  <a:pt x="7037" y="11680"/>
                  <a:pt x="5894" y="13859"/>
                  <a:pt x="3418" y="15347"/>
                </a:cubicBezTo>
                <a:cubicBezTo>
                  <a:pt x="2477" y="15907"/>
                  <a:pt x="1644" y="16681"/>
                  <a:pt x="787" y="17383"/>
                </a:cubicBezTo>
                <a:cubicBezTo>
                  <a:pt x="382" y="17705"/>
                  <a:pt x="1" y="18062"/>
                  <a:pt x="251" y="18693"/>
                </a:cubicBezTo>
                <a:cubicBezTo>
                  <a:pt x="447" y="18779"/>
                  <a:pt x="638" y="18813"/>
                  <a:pt x="825" y="18813"/>
                </a:cubicBezTo>
                <a:cubicBezTo>
                  <a:pt x="1469" y="18813"/>
                  <a:pt x="2076" y="18415"/>
                  <a:pt x="2739" y="18359"/>
                </a:cubicBezTo>
                <a:cubicBezTo>
                  <a:pt x="2928" y="18345"/>
                  <a:pt x="3111" y="18338"/>
                  <a:pt x="3289" y="18338"/>
                </a:cubicBezTo>
                <a:cubicBezTo>
                  <a:pt x="5316" y="18338"/>
                  <a:pt x="6662" y="19280"/>
                  <a:pt x="7133" y="21360"/>
                </a:cubicBezTo>
                <a:cubicBezTo>
                  <a:pt x="8157" y="25944"/>
                  <a:pt x="9288" y="30492"/>
                  <a:pt x="9312" y="35242"/>
                </a:cubicBezTo>
                <a:cubicBezTo>
                  <a:pt x="9312" y="36078"/>
                  <a:pt x="8986" y="37517"/>
                  <a:pt x="10161" y="37517"/>
                </a:cubicBezTo>
                <a:cubicBezTo>
                  <a:pt x="10175" y="37517"/>
                  <a:pt x="10190" y="37517"/>
                  <a:pt x="10205" y="37517"/>
                </a:cubicBezTo>
                <a:cubicBezTo>
                  <a:pt x="11395" y="37493"/>
                  <a:pt x="10978" y="36076"/>
                  <a:pt x="11038" y="35183"/>
                </a:cubicBezTo>
                <a:cubicBezTo>
                  <a:pt x="11312" y="30587"/>
                  <a:pt x="11562" y="25979"/>
                  <a:pt x="11848" y="21384"/>
                </a:cubicBezTo>
                <a:cubicBezTo>
                  <a:pt x="11931" y="19848"/>
                  <a:pt x="12705" y="18705"/>
                  <a:pt x="14241" y="18467"/>
                </a:cubicBezTo>
                <a:cubicBezTo>
                  <a:pt x="15741" y="18228"/>
                  <a:pt x="16741" y="17312"/>
                  <a:pt x="18146" y="16383"/>
                </a:cubicBezTo>
                <a:cubicBezTo>
                  <a:pt x="14157" y="14919"/>
                  <a:pt x="11562" y="12537"/>
                  <a:pt x="10919" y="8489"/>
                </a:cubicBezTo>
                <a:cubicBezTo>
                  <a:pt x="10538" y="6060"/>
                  <a:pt x="10216" y="3596"/>
                  <a:pt x="9883" y="1143"/>
                </a:cubicBezTo>
                <a:cubicBezTo>
                  <a:pt x="9824" y="679"/>
                  <a:pt x="10026" y="60"/>
                  <a:pt x="92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Google Shape;465;p48">
            <a:extLst>
              <a:ext uri="{FF2B5EF4-FFF2-40B4-BE49-F238E27FC236}">
                <a16:creationId xmlns:a16="http://schemas.microsoft.com/office/drawing/2014/main" id="{AC9DD270-C304-40CE-8417-FC9C935BAF8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695" t="16536" r="29671" b="6296"/>
          <a:stretch/>
        </p:blipFill>
        <p:spPr>
          <a:xfrm>
            <a:off x="785379" y="-1823358"/>
            <a:ext cx="2412000" cy="239943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TextBox 16">
            <a:extLst>
              <a:ext uri="{FF2B5EF4-FFF2-40B4-BE49-F238E27FC236}">
                <a16:creationId xmlns:a16="http://schemas.microsoft.com/office/drawing/2014/main" id="{BF46302F-FD57-4A4A-90B0-00AD36F5564F}"/>
              </a:ext>
            </a:extLst>
          </p:cNvPr>
          <p:cNvSpPr txBox="1"/>
          <p:nvPr/>
        </p:nvSpPr>
        <p:spPr>
          <a:xfrm>
            <a:off x="1786980" y="780036"/>
            <a:ext cx="5164449" cy="1593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Classifying And Examining Deforestation Patterns And Its Environmental Implications</a:t>
            </a:r>
          </a:p>
        </p:txBody>
      </p:sp>
      <p:grpSp>
        <p:nvGrpSpPr>
          <p:cNvPr id="24" name="Group 3">
            <a:extLst>
              <a:ext uri="{FF2B5EF4-FFF2-40B4-BE49-F238E27FC236}">
                <a16:creationId xmlns:a16="http://schemas.microsoft.com/office/drawing/2014/main" id="{04BEB221-BC9B-42EC-9DB6-D4E07F8C7DF5}"/>
              </a:ext>
            </a:extLst>
          </p:cNvPr>
          <p:cNvGrpSpPr/>
          <p:nvPr/>
        </p:nvGrpSpPr>
        <p:grpSpPr>
          <a:xfrm>
            <a:off x="6422042" y="0"/>
            <a:ext cx="3255659" cy="5143500"/>
            <a:chOff x="0" y="0"/>
            <a:chExt cx="21042033" cy="24846598"/>
          </a:xfrm>
        </p:grpSpPr>
        <p:sp>
          <p:nvSpPr>
            <p:cNvPr id="25" name="Freeform 4">
              <a:extLst>
                <a:ext uri="{FF2B5EF4-FFF2-40B4-BE49-F238E27FC236}">
                  <a16:creationId xmlns:a16="http://schemas.microsoft.com/office/drawing/2014/main" id="{44DA587B-1B12-4975-9C8E-07A82733535D}"/>
                </a:ext>
              </a:extLst>
            </p:cNvPr>
            <p:cNvSpPr/>
            <p:nvPr/>
          </p:nvSpPr>
          <p:spPr>
            <a:xfrm>
              <a:off x="-658495" y="0"/>
              <a:ext cx="21700490" cy="24846662"/>
            </a:xfrm>
            <a:custGeom>
              <a:avLst/>
              <a:gdLst/>
              <a:ahLst/>
              <a:cxnLst/>
              <a:rect l="l" t="t" r="r" b="b"/>
              <a:pathLst>
                <a:path w="21700490" h="24846662">
                  <a:moveTo>
                    <a:pt x="9113774" y="0"/>
                  </a:moveTo>
                  <a:cubicBezTo>
                    <a:pt x="9113774" y="0"/>
                    <a:pt x="10028936" y="4543806"/>
                    <a:pt x="4926584" y="12121388"/>
                  </a:cubicBezTo>
                  <a:cubicBezTo>
                    <a:pt x="0" y="19437986"/>
                    <a:pt x="691769" y="24846662"/>
                    <a:pt x="691769" y="24846662"/>
                  </a:cubicBezTo>
                  <a:lnTo>
                    <a:pt x="21700490" y="24846662"/>
                  </a:lnTo>
                  <a:lnTo>
                    <a:pt x="21700490" y="0"/>
                  </a:lnTo>
                  <a:close/>
                </a:path>
              </a:pathLst>
            </a:custGeom>
            <a:blipFill>
              <a:blip r:embed="rId4"/>
              <a:stretch>
                <a:fillRect l="-54851" r="-54851"/>
              </a:stretch>
            </a:blipFill>
          </p:spPr>
        </p:sp>
      </p:grpSp>
      <p:pic>
        <p:nvPicPr>
          <p:cNvPr id="26" name="Google Shape;460;p48">
            <a:extLst>
              <a:ext uri="{FF2B5EF4-FFF2-40B4-BE49-F238E27FC236}">
                <a16:creationId xmlns:a16="http://schemas.microsoft.com/office/drawing/2014/main" id="{47C93953-A9AE-41B7-AB81-8989614C08B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4255" t="3236" r="31188" b="1561"/>
          <a:stretch/>
        </p:blipFill>
        <p:spPr>
          <a:xfrm>
            <a:off x="698906" y="1635961"/>
            <a:ext cx="1719344" cy="28429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51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42"/>
          <p:cNvPicPr preferRelativeResize="0"/>
          <p:nvPr/>
        </p:nvPicPr>
        <p:blipFill rotWithShape="1">
          <a:blip r:embed="rId3">
            <a:alphaModFix/>
          </a:blip>
          <a:srcRect l="26695" t="16536" r="29671" b="6296"/>
          <a:stretch/>
        </p:blipFill>
        <p:spPr>
          <a:xfrm>
            <a:off x="2820848" y="-983621"/>
            <a:ext cx="2412000" cy="2399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2"/>
          <p:cNvPicPr preferRelativeResize="0"/>
          <p:nvPr/>
        </p:nvPicPr>
        <p:blipFill rotWithShape="1">
          <a:blip r:embed="rId4">
            <a:alphaModFix/>
          </a:blip>
          <a:srcRect l="34387" t="6016" r="23604" b="4848"/>
          <a:stretch/>
        </p:blipFill>
        <p:spPr>
          <a:xfrm>
            <a:off x="8572500" y="1837451"/>
            <a:ext cx="1205210" cy="2188756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2"/>
          <p:cNvSpPr/>
          <p:nvPr/>
        </p:nvSpPr>
        <p:spPr>
          <a:xfrm>
            <a:off x="1487850" y="1214388"/>
            <a:ext cx="239268" cy="402845"/>
          </a:xfrm>
          <a:custGeom>
            <a:avLst/>
            <a:gdLst/>
            <a:ahLst/>
            <a:cxnLst/>
            <a:rect l="l" t="t" r="r" b="b"/>
            <a:pathLst>
              <a:path w="17051" h="28708" extrusionOk="0">
                <a:moveTo>
                  <a:pt x="8597" y="1"/>
                </a:moveTo>
                <a:cubicBezTo>
                  <a:pt x="7966" y="549"/>
                  <a:pt x="8120" y="1251"/>
                  <a:pt x="8097" y="1894"/>
                </a:cubicBezTo>
                <a:cubicBezTo>
                  <a:pt x="7978" y="4073"/>
                  <a:pt x="7561" y="6192"/>
                  <a:pt x="6894" y="8276"/>
                </a:cubicBezTo>
                <a:cubicBezTo>
                  <a:pt x="6084" y="10716"/>
                  <a:pt x="4691" y="11907"/>
                  <a:pt x="2143" y="11931"/>
                </a:cubicBezTo>
                <a:cubicBezTo>
                  <a:pt x="1203" y="11955"/>
                  <a:pt x="727" y="12371"/>
                  <a:pt x="0" y="13062"/>
                </a:cubicBezTo>
                <a:cubicBezTo>
                  <a:pt x="715" y="13407"/>
                  <a:pt x="1310" y="13455"/>
                  <a:pt x="1858" y="13610"/>
                </a:cubicBezTo>
                <a:cubicBezTo>
                  <a:pt x="3060" y="14015"/>
                  <a:pt x="4513" y="14074"/>
                  <a:pt x="5287" y="15253"/>
                </a:cubicBezTo>
                <a:cubicBezTo>
                  <a:pt x="6001" y="16336"/>
                  <a:pt x="6608" y="17527"/>
                  <a:pt x="6799" y="18872"/>
                </a:cubicBezTo>
                <a:cubicBezTo>
                  <a:pt x="7037" y="20563"/>
                  <a:pt x="7335" y="22242"/>
                  <a:pt x="7608" y="23944"/>
                </a:cubicBezTo>
                <a:cubicBezTo>
                  <a:pt x="7811" y="25314"/>
                  <a:pt x="8025" y="26671"/>
                  <a:pt x="8239" y="28040"/>
                </a:cubicBezTo>
                <a:cubicBezTo>
                  <a:pt x="8299" y="28362"/>
                  <a:pt x="8454" y="28695"/>
                  <a:pt x="8859" y="28707"/>
                </a:cubicBezTo>
                <a:cubicBezTo>
                  <a:pt x="8866" y="28707"/>
                  <a:pt x="8874" y="28707"/>
                  <a:pt x="8881" y="28707"/>
                </a:cubicBezTo>
                <a:cubicBezTo>
                  <a:pt x="9257" y="28707"/>
                  <a:pt x="9396" y="28414"/>
                  <a:pt x="9478" y="28076"/>
                </a:cubicBezTo>
                <a:cubicBezTo>
                  <a:pt x="9716" y="27183"/>
                  <a:pt x="9930" y="26314"/>
                  <a:pt x="9930" y="25373"/>
                </a:cubicBezTo>
                <a:cubicBezTo>
                  <a:pt x="9942" y="22123"/>
                  <a:pt x="10716" y="18991"/>
                  <a:pt x="11430" y="15848"/>
                </a:cubicBezTo>
                <a:cubicBezTo>
                  <a:pt x="11820" y="14144"/>
                  <a:pt x="12908" y="13336"/>
                  <a:pt x="14557" y="13336"/>
                </a:cubicBezTo>
                <a:cubicBezTo>
                  <a:pt x="14671" y="13336"/>
                  <a:pt x="14788" y="13340"/>
                  <a:pt x="14907" y="13348"/>
                </a:cubicBezTo>
                <a:cubicBezTo>
                  <a:pt x="15431" y="13372"/>
                  <a:pt x="15955" y="13491"/>
                  <a:pt x="16479" y="13526"/>
                </a:cubicBezTo>
                <a:cubicBezTo>
                  <a:pt x="16498" y="13527"/>
                  <a:pt x="16518" y="13528"/>
                  <a:pt x="16537" y="13528"/>
                </a:cubicBezTo>
                <a:cubicBezTo>
                  <a:pt x="16782" y="13528"/>
                  <a:pt x="17027" y="13452"/>
                  <a:pt x="17038" y="13122"/>
                </a:cubicBezTo>
                <a:cubicBezTo>
                  <a:pt x="17050" y="12800"/>
                  <a:pt x="16800" y="12645"/>
                  <a:pt x="16550" y="12621"/>
                </a:cubicBezTo>
                <a:cubicBezTo>
                  <a:pt x="16026" y="12562"/>
                  <a:pt x="15490" y="12562"/>
                  <a:pt x="14966" y="12502"/>
                </a:cubicBezTo>
                <a:cubicBezTo>
                  <a:pt x="13169" y="12288"/>
                  <a:pt x="11954" y="11478"/>
                  <a:pt x="11418" y="9609"/>
                </a:cubicBezTo>
                <a:cubicBezTo>
                  <a:pt x="10668" y="7026"/>
                  <a:pt x="9692" y="4501"/>
                  <a:pt x="9513" y="1763"/>
                </a:cubicBezTo>
                <a:cubicBezTo>
                  <a:pt x="9466" y="1096"/>
                  <a:pt x="9418" y="310"/>
                  <a:pt x="859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42"/>
          <p:cNvSpPr/>
          <p:nvPr/>
        </p:nvSpPr>
        <p:spPr>
          <a:xfrm>
            <a:off x="4253375" y="4106226"/>
            <a:ext cx="302585" cy="625613"/>
          </a:xfrm>
          <a:custGeom>
            <a:avLst/>
            <a:gdLst/>
            <a:ahLst/>
            <a:cxnLst/>
            <a:rect l="l" t="t" r="r" b="b"/>
            <a:pathLst>
              <a:path w="18146" h="37518" extrusionOk="0">
                <a:moveTo>
                  <a:pt x="9240" y="0"/>
                </a:moveTo>
                <a:cubicBezTo>
                  <a:pt x="8585" y="298"/>
                  <a:pt x="8514" y="917"/>
                  <a:pt x="8466" y="1500"/>
                </a:cubicBezTo>
                <a:cubicBezTo>
                  <a:pt x="8252" y="3977"/>
                  <a:pt x="7645" y="6382"/>
                  <a:pt x="7359" y="8834"/>
                </a:cubicBezTo>
                <a:cubicBezTo>
                  <a:pt x="7037" y="11680"/>
                  <a:pt x="5894" y="13859"/>
                  <a:pt x="3418" y="15347"/>
                </a:cubicBezTo>
                <a:cubicBezTo>
                  <a:pt x="2477" y="15907"/>
                  <a:pt x="1644" y="16681"/>
                  <a:pt x="787" y="17383"/>
                </a:cubicBezTo>
                <a:cubicBezTo>
                  <a:pt x="382" y="17705"/>
                  <a:pt x="1" y="18062"/>
                  <a:pt x="251" y="18693"/>
                </a:cubicBezTo>
                <a:cubicBezTo>
                  <a:pt x="447" y="18779"/>
                  <a:pt x="638" y="18813"/>
                  <a:pt x="825" y="18813"/>
                </a:cubicBezTo>
                <a:cubicBezTo>
                  <a:pt x="1469" y="18813"/>
                  <a:pt x="2076" y="18415"/>
                  <a:pt x="2739" y="18359"/>
                </a:cubicBezTo>
                <a:cubicBezTo>
                  <a:pt x="2928" y="18345"/>
                  <a:pt x="3111" y="18338"/>
                  <a:pt x="3289" y="18338"/>
                </a:cubicBezTo>
                <a:cubicBezTo>
                  <a:pt x="5316" y="18338"/>
                  <a:pt x="6662" y="19280"/>
                  <a:pt x="7133" y="21360"/>
                </a:cubicBezTo>
                <a:cubicBezTo>
                  <a:pt x="8157" y="25944"/>
                  <a:pt x="9288" y="30492"/>
                  <a:pt x="9312" y="35242"/>
                </a:cubicBezTo>
                <a:cubicBezTo>
                  <a:pt x="9312" y="36078"/>
                  <a:pt x="8986" y="37517"/>
                  <a:pt x="10161" y="37517"/>
                </a:cubicBezTo>
                <a:cubicBezTo>
                  <a:pt x="10175" y="37517"/>
                  <a:pt x="10190" y="37517"/>
                  <a:pt x="10205" y="37517"/>
                </a:cubicBezTo>
                <a:cubicBezTo>
                  <a:pt x="11395" y="37493"/>
                  <a:pt x="10978" y="36076"/>
                  <a:pt x="11038" y="35183"/>
                </a:cubicBezTo>
                <a:cubicBezTo>
                  <a:pt x="11312" y="30587"/>
                  <a:pt x="11562" y="25979"/>
                  <a:pt x="11848" y="21384"/>
                </a:cubicBezTo>
                <a:cubicBezTo>
                  <a:pt x="11931" y="19848"/>
                  <a:pt x="12705" y="18705"/>
                  <a:pt x="14241" y="18467"/>
                </a:cubicBezTo>
                <a:cubicBezTo>
                  <a:pt x="15741" y="18228"/>
                  <a:pt x="16741" y="17312"/>
                  <a:pt x="18146" y="16383"/>
                </a:cubicBezTo>
                <a:cubicBezTo>
                  <a:pt x="14157" y="14919"/>
                  <a:pt x="11562" y="12537"/>
                  <a:pt x="10919" y="8489"/>
                </a:cubicBezTo>
                <a:cubicBezTo>
                  <a:pt x="10538" y="6060"/>
                  <a:pt x="10216" y="3596"/>
                  <a:pt x="9883" y="1143"/>
                </a:cubicBezTo>
                <a:cubicBezTo>
                  <a:pt x="9824" y="679"/>
                  <a:pt x="10026" y="60"/>
                  <a:pt x="92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2"/>
          <p:cNvSpPr/>
          <p:nvPr/>
        </p:nvSpPr>
        <p:spPr>
          <a:xfrm rot="1666532">
            <a:off x="-131279" y="3912456"/>
            <a:ext cx="985737" cy="1783949"/>
          </a:xfrm>
          <a:custGeom>
            <a:avLst/>
            <a:gdLst/>
            <a:ahLst/>
            <a:cxnLst/>
            <a:rect l="l" t="t" r="r" b="b"/>
            <a:pathLst>
              <a:path w="10729" h="19416" extrusionOk="0">
                <a:moveTo>
                  <a:pt x="7954" y="1363"/>
                </a:moveTo>
                <a:cubicBezTo>
                  <a:pt x="7954" y="1411"/>
                  <a:pt x="7954" y="1470"/>
                  <a:pt x="7930" y="1494"/>
                </a:cubicBezTo>
                <a:cubicBezTo>
                  <a:pt x="7740" y="2256"/>
                  <a:pt x="7514" y="3006"/>
                  <a:pt x="7156" y="3697"/>
                </a:cubicBezTo>
                <a:cubicBezTo>
                  <a:pt x="6764" y="4459"/>
                  <a:pt x="6430" y="5245"/>
                  <a:pt x="6097" y="6031"/>
                </a:cubicBezTo>
                <a:cubicBezTo>
                  <a:pt x="5954" y="6364"/>
                  <a:pt x="5787" y="6709"/>
                  <a:pt x="5597" y="7043"/>
                </a:cubicBezTo>
                <a:cubicBezTo>
                  <a:pt x="5609" y="6900"/>
                  <a:pt x="5621" y="6769"/>
                  <a:pt x="5621" y="6638"/>
                </a:cubicBezTo>
                <a:cubicBezTo>
                  <a:pt x="5632" y="6388"/>
                  <a:pt x="5632" y="6114"/>
                  <a:pt x="5656" y="5864"/>
                </a:cubicBezTo>
                <a:cubicBezTo>
                  <a:pt x="5632" y="5626"/>
                  <a:pt x="5716" y="5352"/>
                  <a:pt x="5859" y="5149"/>
                </a:cubicBezTo>
                <a:cubicBezTo>
                  <a:pt x="6490" y="4245"/>
                  <a:pt x="6990" y="3256"/>
                  <a:pt x="7442" y="2244"/>
                </a:cubicBezTo>
                <a:cubicBezTo>
                  <a:pt x="7561" y="1959"/>
                  <a:pt x="7740" y="1697"/>
                  <a:pt x="7883" y="1411"/>
                </a:cubicBezTo>
                <a:cubicBezTo>
                  <a:pt x="7883" y="1399"/>
                  <a:pt x="7883" y="1387"/>
                  <a:pt x="7895" y="1363"/>
                </a:cubicBezTo>
                <a:close/>
                <a:moveTo>
                  <a:pt x="8478" y="1887"/>
                </a:moveTo>
                <a:cubicBezTo>
                  <a:pt x="8549" y="2232"/>
                  <a:pt x="8478" y="2554"/>
                  <a:pt x="8407" y="2887"/>
                </a:cubicBezTo>
                <a:cubicBezTo>
                  <a:pt x="8157" y="3804"/>
                  <a:pt x="7859" y="4721"/>
                  <a:pt x="7442" y="5578"/>
                </a:cubicBezTo>
                <a:cubicBezTo>
                  <a:pt x="7204" y="6090"/>
                  <a:pt x="6859" y="6531"/>
                  <a:pt x="6430" y="6888"/>
                </a:cubicBezTo>
                <a:lnTo>
                  <a:pt x="6109" y="7162"/>
                </a:lnTo>
                <a:cubicBezTo>
                  <a:pt x="6097" y="7126"/>
                  <a:pt x="6085" y="7114"/>
                  <a:pt x="6073" y="7078"/>
                </a:cubicBezTo>
                <a:cubicBezTo>
                  <a:pt x="6347" y="6685"/>
                  <a:pt x="6644" y="6292"/>
                  <a:pt x="6930" y="5888"/>
                </a:cubicBezTo>
                <a:cubicBezTo>
                  <a:pt x="7228" y="5447"/>
                  <a:pt x="7418" y="4959"/>
                  <a:pt x="7657" y="4483"/>
                </a:cubicBezTo>
                <a:cubicBezTo>
                  <a:pt x="7811" y="4126"/>
                  <a:pt x="7978" y="3745"/>
                  <a:pt x="8109" y="3387"/>
                </a:cubicBezTo>
                <a:cubicBezTo>
                  <a:pt x="8228" y="3066"/>
                  <a:pt x="8288" y="2709"/>
                  <a:pt x="8359" y="2363"/>
                </a:cubicBezTo>
                <a:cubicBezTo>
                  <a:pt x="8395" y="2197"/>
                  <a:pt x="8419" y="2054"/>
                  <a:pt x="8454" y="1887"/>
                </a:cubicBezTo>
                <a:close/>
                <a:moveTo>
                  <a:pt x="9809" y="5385"/>
                </a:moveTo>
                <a:cubicBezTo>
                  <a:pt x="9816" y="5385"/>
                  <a:pt x="9825" y="5386"/>
                  <a:pt x="9835" y="5388"/>
                </a:cubicBezTo>
                <a:cubicBezTo>
                  <a:pt x="9716" y="6173"/>
                  <a:pt x="9538" y="6923"/>
                  <a:pt x="8966" y="7531"/>
                </a:cubicBezTo>
                <a:cubicBezTo>
                  <a:pt x="8538" y="8007"/>
                  <a:pt x="8061" y="8436"/>
                  <a:pt x="7573" y="8864"/>
                </a:cubicBezTo>
                <a:cubicBezTo>
                  <a:pt x="7287" y="9126"/>
                  <a:pt x="6930" y="9269"/>
                  <a:pt x="6621" y="9495"/>
                </a:cubicBezTo>
                <a:cubicBezTo>
                  <a:pt x="6371" y="9674"/>
                  <a:pt x="6085" y="9817"/>
                  <a:pt x="5787" y="9924"/>
                </a:cubicBezTo>
                <a:cubicBezTo>
                  <a:pt x="5752" y="9924"/>
                  <a:pt x="5740" y="9912"/>
                  <a:pt x="5716" y="9912"/>
                </a:cubicBezTo>
                <a:cubicBezTo>
                  <a:pt x="6406" y="9317"/>
                  <a:pt x="7121" y="8721"/>
                  <a:pt x="7895" y="8209"/>
                </a:cubicBezTo>
                <a:cubicBezTo>
                  <a:pt x="8121" y="8066"/>
                  <a:pt x="8299" y="7876"/>
                  <a:pt x="8430" y="7638"/>
                </a:cubicBezTo>
                <a:cubicBezTo>
                  <a:pt x="8669" y="7197"/>
                  <a:pt x="8895" y="6769"/>
                  <a:pt x="9145" y="6340"/>
                </a:cubicBezTo>
                <a:cubicBezTo>
                  <a:pt x="9323" y="6042"/>
                  <a:pt x="9538" y="5745"/>
                  <a:pt x="9728" y="5447"/>
                </a:cubicBezTo>
                <a:cubicBezTo>
                  <a:pt x="9758" y="5408"/>
                  <a:pt x="9771" y="5385"/>
                  <a:pt x="9809" y="5385"/>
                </a:cubicBezTo>
                <a:close/>
                <a:moveTo>
                  <a:pt x="3537" y="5566"/>
                </a:moveTo>
                <a:cubicBezTo>
                  <a:pt x="3549" y="5566"/>
                  <a:pt x="3573" y="5578"/>
                  <a:pt x="3596" y="5578"/>
                </a:cubicBezTo>
                <a:cubicBezTo>
                  <a:pt x="3608" y="5864"/>
                  <a:pt x="3632" y="6161"/>
                  <a:pt x="3644" y="6447"/>
                </a:cubicBezTo>
                <a:cubicBezTo>
                  <a:pt x="3656" y="6781"/>
                  <a:pt x="3704" y="7114"/>
                  <a:pt x="3811" y="7435"/>
                </a:cubicBezTo>
                <a:cubicBezTo>
                  <a:pt x="3942" y="7888"/>
                  <a:pt x="3989" y="8328"/>
                  <a:pt x="4013" y="8793"/>
                </a:cubicBezTo>
                <a:cubicBezTo>
                  <a:pt x="4049" y="9150"/>
                  <a:pt x="4085" y="9507"/>
                  <a:pt x="4180" y="9864"/>
                </a:cubicBezTo>
                <a:cubicBezTo>
                  <a:pt x="4180" y="9924"/>
                  <a:pt x="4192" y="9983"/>
                  <a:pt x="4180" y="10043"/>
                </a:cubicBezTo>
                <a:cubicBezTo>
                  <a:pt x="3906" y="9638"/>
                  <a:pt x="3692" y="9245"/>
                  <a:pt x="3620" y="8745"/>
                </a:cubicBezTo>
                <a:cubicBezTo>
                  <a:pt x="3549" y="8186"/>
                  <a:pt x="3489" y="7614"/>
                  <a:pt x="3358" y="7054"/>
                </a:cubicBezTo>
                <a:cubicBezTo>
                  <a:pt x="3263" y="6650"/>
                  <a:pt x="3323" y="6269"/>
                  <a:pt x="3430" y="5876"/>
                </a:cubicBezTo>
                <a:cubicBezTo>
                  <a:pt x="3466" y="5769"/>
                  <a:pt x="3454" y="5650"/>
                  <a:pt x="3537" y="5566"/>
                </a:cubicBezTo>
                <a:close/>
                <a:moveTo>
                  <a:pt x="9109" y="7781"/>
                </a:moveTo>
                <a:cubicBezTo>
                  <a:pt x="9121" y="7793"/>
                  <a:pt x="9133" y="7828"/>
                  <a:pt x="9145" y="7840"/>
                </a:cubicBezTo>
                <a:cubicBezTo>
                  <a:pt x="9085" y="7983"/>
                  <a:pt x="8978" y="8090"/>
                  <a:pt x="8883" y="8209"/>
                </a:cubicBezTo>
                <a:cubicBezTo>
                  <a:pt x="8526" y="8578"/>
                  <a:pt x="8168" y="8936"/>
                  <a:pt x="7799" y="9317"/>
                </a:cubicBezTo>
                <a:cubicBezTo>
                  <a:pt x="7633" y="9471"/>
                  <a:pt x="7454" y="9614"/>
                  <a:pt x="7276" y="9745"/>
                </a:cubicBezTo>
                <a:cubicBezTo>
                  <a:pt x="7049" y="9912"/>
                  <a:pt x="6823" y="10091"/>
                  <a:pt x="6609" y="10245"/>
                </a:cubicBezTo>
                <a:cubicBezTo>
                  <a:pt x="6323" y="10472"/>
                  <a:pt x="6013" y="10567"/>
                  <a:pt x="5668" y="10579"/>
                </a:cubicBezTo>
                <a:cubicBezTo>
                  <a:pt x="5430" y="10591"/>
                  <a:pt x="5204" y="10591"/>
                  <a:pt x="4966" y="10591"/>
                </a:cubicBezTo>
                <a:cubicBezTo>
                  <a:pt x="4954" y="10591"/>
                  <a:pt x="4918" y="10591"/>
                  <a:pt x="4918" y="10567"/>
                </a:cubicBezTo>
                <a:cubicBezTo>
                  <a:pt x="4942" y="10555"/>
                  <a:pt x="4954" y="10555"/>
                  <a:pt x="4966" y="10555"/>
                </a:cubicBezTo>
                <a:cubicBezTo>
                  <a:pt x="5275" y="10412"/>
                  <a:pt x="5597" y="10293"/>
                  <a:pt x="5906" y="10162"/>
                </a:cubicBezTo>
                <a:cubicBezTo>
                  <a:pt x="6275" y="10019"/>
                  <a:pt x="6633" y="9817"/>
                  <a:pt x="6942" y="9579"/>
                </a:cubicBezTo>
                <a:cubicBezTo>
                  <a:pt x="7061" y="9495"/>
                  <a:pt x="7204" y="9436"/>
                  <a:pt x="7323" y="9364"/>
                </a:cubicBezTo>
                <a:cubicBezTo>
                  <a:pt x="7514" y="9245"/>
                  <a:pt x="7704" y="9126"/>
                  <a:pt x="7871" y="8971"/>
                </a:cubicBezTo>
                <a:cubicBezTo>
                  <a:pt x="8288" y="8567"/>
                  <a:pt x="8728" y="8233"/>
                  <a:pt x="9109" y="7781"/>
                </a:cubicBezTo>
                <a:close/>
                <a:moveTo>
                  <a:pt x="8716" y="10614"/>
                </a:moveTo>
                <a:cubicBezTo>
                  <a:pt x="8728" y="10626"/>
                  <a:pt x="8752" y="10650"/>
                  <a:pt x="8764" y="10674"/>
                </a:cubicBezTo>
                <a:cubicBezTo>
                  <a:pt x="8597" y="10888"/>
                  <a:pt x="8407" y="11055"/>
                  <a:pt x="8180" y="11222"/>
                </a:cubicBezTo>
                <a:cubicBezTo>
                  <a:pt x="7811" y="11507"/>
                  <a:pt x="7478" y="11865"/>
                  <a:pt x="7085" y="12115"/>
                </a:cubicBezTo>
                <a:cubicBezTo>
                  <a:pt x="6549" y="12472"/>
                  <a:pt x="6025" y="12853"/>
                  <a:pt x="5394" y="13055"/>
                </a:cubicBezTo>
                <a:cubicBezTo>
                  <a:pt x="5120" y="13139"/>
                  <a:pt x="4882" y="13329"/>
                  <a:pt x="4620" y="13484"/>
                </a:cubicBezTo>
                <a:cubicBezTo>
                  <a:pt x="4609" y="13472"/>
                  <a:pt x="4597" y="13436"/>
                  <a:pt x="4585" y="13424"/>
                </a:cubicBezTo>
                <a:cubicBezTo>
                  <a:pt x="4906" y="12972"/>
                  <a:pt x="5323" y="12638"/>
                  <a:pt x="5847" y="12412"/>
                </a:cubicBezTo>
                <a:cubicBezTo>
                  <a:pt x="6371" y="12174"/>
                  <a:pt x="6859" y="11876"/>
                  <a:pt x="7359" y="11626"/>
                </a:cubicBezTo>
                <a:cubicBezTo>
                  <a:pt x="7835" y="11364"/>
                  <a:pt x="8228" y="10995"/>
                  <a:pt x="8645" y="10674"/>
                </a:cubicBezTo>
                <a:cubicBezTo>
                  <a:pt x="8669" y="10650"/>
                  <a:pt x="8692" y="10626"/>
                  <a:pt x="8716" y="10614"/>
                </a:cubicBezTo>
                <a:close/>
                <a:moveTo>
                  <a:pt x="8466" y="11341"/>
                </a:moveTo>
                <a:cubicBezTo>
                  <a:pt x="8478" y="11364"/>
                  <a:pt x="8490" y="11388"/>
                  <a:pt x="8514" y="11412"/>
                </a:cubicBezTo>
                <a:cubicBezTo>
                  <a:pt x="8371" y="11603"/>
                  <a:pt x="8192" y="11757"/>
                  <a:pt x="8014" y="11924"/>
                </a:cubicBezTo>
                <a:cubicBezTo>
                  <a:pt x="7645" y="12257"/>
                  <a:pt x="7264" y="12615"/>
                  <a:pt x="6847" y="12936"/>
                </a:cubicBezTo>
                <a:cubicBezTo>
                  <a:pt x="6287" y="13329"/>
                  <a:pt x="5656" y="13591"/>
                  <a:pt x="5037" y="13853"/>
                </a:cubicBezTo>
                <a:cubicBezTo>
                  <a:pt x="4823" y="13960"/>
                  <a:pt x="4597" y="14067"/>
                  <a:pt x="4347" y="14103"/>
                </a:cubicBezTo>
                <a:lnTo>
                  <a:pt x="4251" y="14103"/>
                </a:lnTo>
                <a:cubicBezTo>
                  <a:pt x="4239" y="14091"/>
                  <a:pt x="4216" y="14067"/>
                  <a:pt x="4204" y="14043"/>
                </a:cubicBezTo>
                <a:cubicBezTo>
                  <a:pt x="4739" y="13770"/>
                  <a:pt x="5204" y="13365"/>
                  <a:pt x="5787" y="13186"/>
                </a:cubicBezTo>
                <a:cubicBezTo>
                  <a:pt x="6085" y="13091"/>
                  <a:pt x="6347" y="12912"/>
                  <a:pt x="6621" y="12734"/>
                </a:cubicBezTo>
                <a:cubicBezTo>
                  <a:pt x="7109" y="12424"/>
                  <a:pt x="7585" y="12103"/>
                  <a:pt x="8002" y="11698"/>
                </a:cubicBezTo>
                <a:cubicBezTo>
                  <a:pt x="8133" y="11567"/>
                  <a:pt x="8288" y="11424"/>
                  <a:pt x="8466" y="11341"/>
                </a:cubicBezTo>
                <a:close/>
                <a:moveTo>
                  <a:pt x="8670" y="11712"/>
                </a:moveTo>
                <a:cubicBezTo>
                  <a:pt x="8681" y="11712"/>
                  <a:pt x="8696" y="11729"/>
                  <a:pt x="8704" y="11745"/>
                </a:cubicBezTo>
                <a:cubicBezTo>
                  <a:pt x="8549" y="12079"/>
                  <a:pt x="8419" y="12436"/>
                  <a:pt x="8121" y="12674"/>
                </a:cubicBezTo>
                <a:cubicBezTo>
                  <a:pt x="7645" y="13067"/>
                  <a:pt x="7180" y="13496"/>
                  <a:pt x="6573" y="13698"/>
                </a:cubicBezTo>
                <a:cubicBezTo>
                  <a:pt x="6454" y="13746"/>
                  <a:pt x="6347" y="13793"/>
                  <a:pt x="6240" y="13865"/>
                </a:cubicBezTo>
                <a:cubicBezTo>
                  <a:pt x="5871" y="14127"/>
                  <a:pt x="5442" y="14198"/>
                  <a:pt x="5013" y="14270"/>
                </a:cubicBezTo>
                <a:cubicBezTo>
                  <a:pt x="5001" y="14258"/>
                  <a:pt x="4978" y="14222"/>
                  <a:pt x="4966" y="14210"/>
                </a:cubicBezTo>
                <a:cubicBezTo>
                  <a:pt x="5442" y="14031"/>
                  <a:pt x="5894" y="13793"/>
                  <a:pt x="6347" y="13591"/>
                </a:cubicBezTo>
                <a:cubicBezTo>
                  <a:pt x="6680" y="13436"/>
                  <a:pt x="6978" y="13246"/>
                  <a:pt x="7240" y="13019"/>
                </a:cubicBezTo>
                <a:cubicBezTo>
                  <a:pt x="7716" y="12603"/>
                  <a:pt x="8228" y="12186"/>
                  <a:pt x="8657" y="11722"/>
                </a:cubicBezTo>
                <a:cubicBezTo>
                  <a:pt x="8660" y="11715"/>
                  <a:pt x="8665" y="11712"/>
                  <a:pt x="8670" y="11712"/>
                </a:cubicBezTo>
                <a:close/>
                <a:moveTo>
                  <a:pt x="2287" y="10031"/>
                </a:moveTo>
                <a:cubicBezTo>
                  <a:pt x="2442" y="10579"/>
                  <a:pt x="2680" y="11103"/>
                  <a:pt x="2858" y="11650"/>
                </a:cubicBezTo>
                <a:cubicBezTo>
                  <a:pt x="2942" y="11924"/>
                  <a:pt x="3061" y="12162"/>
                  <a:pt x="3192" y="12400"/>
                </a:cubicBezTo>
                <a:cubicBezTo>
                  <a:pt x="3358" y="12698"/>
                  <a:pt x="3430" y="13008"/>
                  <a:pt x="3418" y="13353"/>
                </a:cubicBezTo>
                <a:cubicBezTo>
                  <a:pt x="3406" y="13781"/>
                  <a:pt x="3406" y="14198"/>
                  <a:pt x="3311" y="14615"/>
                </a:cubicBezTo>
                <a:cubicBezTo>
                  <a:pt x="3311" y="14663"/>
                  <a:pt x="3311" y="14698"/>
                  <a:pt x="3251" y="14746"/>
                </a:cubicBezTo>
                <a:cubicBezTo>
                  <a:pt x="3132" y="14484"/>
                  <a:pt x="3061" y="14186"/>
                  <a:pt x="2989" y="13901"/>
                </a:cubicBezTo>
                <a:cubicBezTo>
                  <a:pt x="2894" y="13508"/>
                  <a:pt x="2775" y="13139"/>
                  <a:pt x="2561" y="12817"/>
                </a:cubicBezTo>
                <a:cubicBezTo>
                  <a:pt x="2334" y="12484"/>
                  <a:pt x="2263" y="12103"/>
                  <a:pt x="2215" y="11710"/>
                </a:cubicBezTo>
                <a:cubicBezTo>
                  <a:pt x="2156" y="11222"/>
                  <a:pt x="2168" y="10710"/>
                  <a:pt x="2215" y="10221"/>
                </a:cubicBezTo>
                <a:cubicBezTo>
                  <a:pt x="2239" y="10162"/>
                  <a:pt x="2227" y="10079"/>
                  <a:pt x="2287" y="10031"/>
                </a:cubicBezTo>
                <a:close/>
                <a:moveTo>
                  <a:pt x="1977" y="9329"/>
                </a:moveTo>
                <a:cubicBezTo>
                  <a:pt x="1906" y="10055"/>
                  <a:pt x="1870" y="10793"/>
                  <a:pt x="1918" y="11519"/>
                </a:cubicBezTo>
                <a:cubicBezTo>
                  <a:pt x="1942" y="12055"/>
                  <a:pt x="2061" y="12555"/>
                  <a:pt x="2382" y="13019"/>
                </a:cubicBezTo>
                <a:cubicBezTo>
                  <a:pt x="2513" y="13210"/>
                  <a:pt x="2584" y="13436"/>
                  <a:pt x="2656" y="13662"/>
                </a:cubicBezTo>
                <a:cubicBezTo>
                  <a:pt x="2763" y="14067"/>
                  <a:pt x="2882" y="14448"/>
                  <a:pt x="2989" y="14841"/>
                </a:cubicBezTo>
                <a:lnTo>
                  <a:pt x="2918" y="14841"/>
                </a:lnTo>
                <a:cubicBezTo>
                  <a:pt x="2763" y="14698"/>
                  <a:pt x="2644" y="14543"/>
                  <a:pt x="2561" y="14341"/>
                </a:cubicBezTo>
                <a:cubicBezTo>
                  <a:pt x="2382" y="13972"/>
                  <a:pt x="2203" y="13591"/>
                  <a:pt x="2025" y="13210"/>
                </a:cubicBezTo>
                <a:cubicBezTo>
                  <a:pt x="1846" y="12829"/>
                  <a:pt x="1751" y="12400"/>
                  <a:pt x="1727" y="11984"/>
                </a:cubicBezTo>
                <a:cubicBezTo>
                  <a:pt x="1691" y="11460"/>
                  <a:pt x="1572" y="10948"/>
                  <a:pt x="1644" y="10412"/>
                </a:cubicBezTo>
                <a:cubicBezTo>
                  <a:pt x="1703" y="10114"/>
                  <a:pt x="1811" y="9840"/>
                  <a:pt x="1870" y="9543"/>
                </a:cubicBezTo>
                <a:cubicBezTo>
                  <a:pt x="1882" y="9459"/>
                  <a:pt x="1918" y="9400"/>
                  <a:pt x="1942" y="9329"/>
                </a:cubicBezTo>
                <a:close/>
                <a:moveTo>
                  <a:pt x="1906" y="8293"/>
                </a:moveTo>
                <a:cubicBezTo>
                  <a:pt x="1965" y="8328"/>
                  <a:pt x="1918" y="8388"/>
                  <a:pt x="1918" y="8436"/>
                </a:cubicBezTo>
                <a:cubicBezTo>
                  <a:pt x="1822" y="8852"/>
                  <a:pt x="1680" y="9245"/>
                  <a:pt x="1561" y="9638"/>
                </a:cubicBezTo>
                <a:cubicBezTo>
                  <a:pt x="1406" y="10162"/>
                  <a:pt x="1322" y="10674"/>
                  <a:pt x="1382" y="11222"/>
                </a:cubicBezTo>
                <a:cubicBezTo>
                  <a:pt x="1441" y="11710"/>
                  <a:pt x="1453" y="12222"/>
                  <a:pt x="1572" y="12710"/>
                </a:cubicBezTo>
                <a:cubicBezTo>
                  <a:pt x="1632" y="12936"/>
                  <a:pt x="1691" y="13150"/>
                  <a:pt x="1799" y="13377"/>
                </a:cubicBezTo>
                <a:cubicBezTo>
                  <a:pt x="1989" y="13793"/>
                  <a:pt x="2180" y="14222"/>
                  <a:pt x="2406" y="14639"/>
                </a:cubicBezTo>
                <a:cubicBezTo>
                  <a:pt x="2537" y="14877"/>
                  <a:pt x="2739" y="15055"/>
                  <a:pt x="2942" y="15282"/>
                </a:cubicBezTo>
                <a:cubicBezTo>
                  <a:pt x="2692" y="15234"/>
                  <a:pt x="2513" y="15151"/>
                  <a:pt x="2358" y="15032"/>
                </a:cubicBezTo>
                <a:cubicBezTo>
                  <a:pt x="1989" y="14746"/>
                  <a:pt x="1727" y="14424"/>
                  <a:pt x="1572" y="13960"/>
                </a:cubicBezTo>
                <a:cubicBezTo>
                  <a:pt x="1334" y="13186"/>
                  <a:pt x="1144" y="12412"/>
                  <a:pt x="1096" y="11591"/>
                </a:cubicBezTo>
                <a:cubicBezTo>
                  <a:pt x="1084" y="11234"/>
                  <a:pt x="1132" y="10864"/>
                  <a:pt x="1191" y="10507"/>
                </a:cubicBezTo>
                <a:cubicBezTo>
                  <a:pt x="1263" y="10079"/>
                  <a:pt x="1322" y="9638"/>
                  <a:pt x="1430" y="9221"/>
                </a:cubicBezTo>
                <a:cubicBezTo>
                  <a:pt x="1513" y="8888"/>
                  <a:pt x="1668" y="8555"/>
                  <a:pt x="1906" y="8293"/>
                </a:cubicBezTo>
                <a:close/>
                <a:moveTo>
                  <a:pt x="7887" y="14896"/>
                </a:moveTo>
                <a:cubicBezTo>
                  <a:pt x="7901" y="14896"/>
                  <a:pt x="7914" y="14902"/>
                  <a:pt x="7930" y="14913"/>
                </a:cubicBezTo>
                <a:cubicBezTo>
                  <a:pt x="7954" y="14924"/>
                  <a:pt x="7978" y="14948"/>
                  <a:pt x="7942" y="14984"/>
                </a:cubicBezTo>
                <a:cubicBezTo>
                  <a:pt x="7799" y="15246"/>
                  <a:pt x="7692" y="15567"/>
                  <a:pt x="7537" y="15829"/>
                </a:cubicBezTo>
                <a:cubicBezTo>
                  <a:pt x="7395" y="16103"/>
                  <a:pt x="7156" y="16270"/>
                  <a:pt x="6918" y="16425"/>
                </a:cubicBezTo>
                <a:cubicBezTo>
                  <a:pt x="6335" y="16818"/>
                  <a:pt x="5704" y="17139"/>
                  <a:pt x="5156" y="17580"/>
                </a:cubicBezTo>
                <a:cubicBezTo>
                  <a:pt x="5120" y="17603"/>
                  <a:pt x="5049" y="17639"/>
                  <a:pt x="5013" y="17651"/>
                </a:cubicBezTo>
                <a:cubicBezTo>
                  <a:pt x="4978" y="17639"/>
                  <a:pt x="4954" y="17639"/>
                  <a:pt x="4942" y="17615"/>
                </a:cubicBezTo>
                <a:cubicBezTo>
                  <a:pt x="5275" y="17306"/>
                  <a:pt x="5609" y="16996"/>
                  <a:pt x="6025" y="16782"/>
                </a:cubicBezTo>
                <a:cubicBezTo>
                  <a:pt x="6466" y="16568"/>
                  <a:pt x="6799" y="16163"/>
                  <a:pt x="7133" y="15806"/>
                </a:cubicBezTo>
                <a:cubicBezTo>
                  <a:pt x="7359" y="15567"/>
                  <a:pt x="7549" y="15317"/>
                  <a:pt x="7728" y="15044"/>
                </a:cubicBezTo>
                <a:cubicBezTo>
                  <a:pt x="7776" y="15020"/>
                  <a:pt x="7811" y="14972"/>
                  <a:pt x="7835" y="14924"/>
                </a:cubicBezTo>
                <a:cubicBezTo>
                  <a:pt x="7855" y="14905"/>
                  <a:pt x="7871" y="14896"/>
                  <a:pt x="7887" y="14896"/>
                </a:cubicBezTo>
                <a:close/>
                <a:moveTo>
                  <a:pt x="7430" y="14627"/>
                </a:moveTo>
                <a:lnTo>
                  <a:pt x="7430" y="14698"/>
                </a:lnTo>
                <a:cubicBezTo>
                  <a:pt x="6990" y="15103"/>
                  <a:pt x="6466" y="15389"/>
                  <a:pt x="5942" y="15686"/>
                </a:cubicBezTo>
                <a:cubicBezTo>
                  <a:pt x="5501" y="15936"/>
                  <a:pt x="5049" y="16163"/>
                  <a:pt x="4656" y="16472"/>
                </a:cubicBezTo>
                <a:cubicBezTo>
                  <a:pt x="4430" y="16651"/>
                  <a:pt x="4263" y="16877"/>
                  <a:pt x="4085" y="17103"/>
                </a:cubicBezTo>
                <a:cubicBezTo>
                  <a:pt x="3835" y="17425"/>
                  <a:pt x="3585" y="17770"/>
                  <a:pt x="3323" y="18092"/>
                </a:cubicBezTo>
                <a:cubicBezTo>
                  <a:pt x="3311" y="18092"/>
                  <a:pt x="3287" y="18080"/>
                  <a:pt x="3263" y="18080"/>
                </a:cubicBezTo>
                <a:cubicBezTo>
                  <a:pt x="3418" y="17734"/>
                  <a:pt x="3596" y="17377"/>
                  <a:pt x="3811" y="17020"/>
                </a:cubicBezTo>
                <a:cubicBezTo>
                  <a:pt x="3989" y="16722"/>
                  <a:pt x="4239" y="16508"/>
                  <a:pt x="4513" y="16306"/>
                </a:cubicBezTo>
                <a:cubicBezTo>
                  <a:pt x="5192" y="15829"/>
                  <a:pt x="5859" y="15389"/>
                  <a:pt x="6597" y="15055"/>
                </a:cubicBezTo>
                <a:cubicBezTo>
                  <a:pt x="6883" y="14924"/>
                  <a:pt x="7168" y="14782"/>
                  <a:pt x="7430" y="14627"/>
                </a:cubicBezTo>
                <a:close/>
                <a:moveTo>
                  <a:pt x="7061" y="15377"/>
                </a:moveTo>
                <a:cubicBezTo>
                  <a:pt x="7085" y="15389"/>
                  <a:pt x="7097" y="15413"/>
                  <a:pt x="7109" y="15425"/>
                </a:cubicBezTo>
                <a:cubicBezTo>
                  <a:pt x="6871" y="15710"/>
                  <a:pt x="6621" y="15984"/>
                  <a:pt x="6347" y="16234"/>
                </a:cubicBezTo>
                <a:cubicBezTo>
                  <a:pt x="6192" y="16377"/>
                  <a:pt x="5990" y="16520"/>
                  <a:pt x="5799" y="16615"/>
                </a:cubicBezTo>
                <a:cubicBezTo>
                  <a:pt x="5561" y="16734"/>
                  <a:pt x="5335" y="16889"/>
                  <a:pt x="5144" y="17079"/>
                </a:cubicBezTo>
                <a:cubicBezTo>
                  <a:pt x="4728" y="17496"/>
                  <a:pt x="4216" y="17806"/>
                  <a:pt x="3763" y="18187"/>
                </a:cubicBezTo>
                <a:cubicBezTo>
                  <a:pt x="3736" y="18196"/>
                  <a:pt x="3716" y="18219"/>
                  <a:pt x="3676" y="18219"/>
                </a:cubicBezTo>
                <a:cubicBezTo>
                  <a:pt x="3664" y="18219"/>
                  <a:pt x="3649" y="18216"/>
                  <a:pt x="3632" y="18211"/>
                </a:cubicBezTo>
                <a:cubicBezTo>
                  <a:pt x="3716" y="18092"/>
                  <a:pt x="3787" y="17972"/>
                  <a:pt x="3882" y="17877"/>
                </a:cubicBezTo>
                <a:cubicBezTo>
                  <a:pt x="4108" y="17580"/>
                  <a:pt x="4323" y="17258"/>
                  <a:pt x="4561" y="16960"/>
                </a:cubicBezTo>
                <a:cubicBezTo>
                  <a:pt x="4716" y="16770"/>
                  <a:pt x="4918" y="16627"/>
                  <a:pt x="5144" y="16484"/>
                </a:cubicBezTo>
                <a:lnTo>
                  <a:pt x="7061" y="15377"/>
                </a:lnTo>
                <a:close/>
                <a:moveTo>
                  <a:pt x="965" y="15984"/>
                </a:moveTo>
                <a:cubicBezTo>
                  <a:pt x="1049" y="16103"/>
                  <a:pt x="1132" y="16187"/>
                  <a:pt x="1180" y="16294"/>
                </a:cubicBezTo>
                <a:cubicBezTo>
                  <a:pt x="1430" y="16687"/>
                  <a:pt x="1703" y="17020"/>
                  <a:pt x="2037" y="17341"/>
                </a:cubicBezTo>
                <a:cubicBezTo>
                  <a:pt x="2299" y="17591"/>
                  <a:pt x="2418" y="17901"/>
                  <a:pt x="2537" y="18258"/>
                </a:cubicBezTo>
                <a:cubicBezTo>
                  <a:pt x="1668" y="17722"/>
                  <a:pt x="1096" y="17008"/>
                  <a:pt x="906" y="16032"/>
                </a:cubicBezTo>
                <a:cubicBezTo>
                  <a:pt x="918" y="16008"/>
                  <a:pt x="941" y="15996"/>
                  <a:pt x="965" y="15984"/>
                </a:cubicBezTo>
                <a:close/>
                <a:moveTo>
                  <a:pt x="620" y="16175"/>
                </a:moveTo>
                <a:cubicBezTo>
                  <a:pt x="679" y="16175"/>
                  <a:pt x="668" y="16234"/>
                  <a:pt x="679" y="16282"/>
                </a:cubicBezTo>
                <a:cubicBezTo>
                  <a:pt x="846" y="16960"/>
                  <a:pt x="1227" y="17532"/>
                  <a:pt x="1727" y="18020"/>
                </a:cubicBezTo>
                <a:cubicBezTo>
                  <a:pt x="1811" y="18115"/>
                  <a:pt x="1918" y="18199"/>
                  <a:pt x="2025" y="18258"/>
                </a:cubicBezTo>
                <a:cubicBezTo>
                  <a:pt x="2263" y="18365"/>
                  <a:pt x="2394" y="18556"/>
                  <a:pt x="2465" y="18794"/>
                </a:cubicBezTo>
                <a:cubicBezTo>
                  <a:pt x="2465" y="18806"/>
                  <a:pt x="2453" y="18842"/>
                  <a:pt x="2453" y="18854"/>
                </a:cubicBezTo>
                <a:cubicBezTo>
                  <a:pt x="2215" y="18723"/>
                  <a:pt x="1930" y="18603"/>
                  <a:pt x="1691" y="18449"/>
                </a:cubicBezTo>
                <a:cubicBezTo>
                  <a:pt x="1322" y="18211"/>
                  <a:pt x="977" y="17937"/>
                  <a:pt x="751" y="17532"/>
                </a:cubicBezTo>
                <a:cubicBezTo>
                  <a:pt x="513" y="17103"/>
                  <a:pt x="441" y="16651"/>
                  <a:pt x="620" y="16175"/>
                </a:cubicBezTo>
                <a:close/>
                <a:moveTo>
                  <a:pt x="8306" y="0"/>
                </a:moveTo>
                <a:cubicBezTo>
                  <a:pt x="8194" y="0"/>
                  <a:pt x="8103" y="127"/>
                  <a:pt x="8049" y="244"/>
                </a:cubicBezTo>
                <a:cubicBezTo>
                  <a:pt x="7561" y="1351"/>
                  <a:pt x="7097" y="2447"/>
                  <a:pt x="6502" y="3494"/>
                </a:cubicBezTo>
                <a:cubicBezTo>
                  <a:pt x="6133" y="4137"/>
                  <a:pt x="5692" y="4768"/>
                  <a:pt x="5490" y="5483"/>
                </a:cubicBezTo>
                <a:cubicBezTo>
                  <a:pt x="5192" y="6519"/>
                  <a:pt x="5335" y="7650"/>
                  <a:pt x="4894" y="8614"/>
                </a:cubicBezTo>
                <a:cubicBezTo>
                  <a:pt x="5085" y="7685"/>
                  <a:pt x="4835" y="6733"/>
                  <a:pt x="4728" y="5804"/>
                </a:cubicBezTo>
                <a:cubicBezTo>
                  <a:pt x="4620" y="4745"/>
                  <a:pt x="4704" y="3673"/>
                  <a:pt x="4978" y="2649"/>
                </a:cubicBezTo>
                <a:cubicBezTo>
                  <a:pt x="5061" y="2375"/>
                  <a:pt x="5120" y="2054"/>
                  <a:pt x="4906" y="1875"/>
                </a:cubicBezTo>
                <a:cubicBezTo>
                  <a:pt x="4501" y="2554"/>
                  <a:pt x="4132" y="3256"/>
                  <a:pt x="3823" y="3983"/>
                </a:cubicBezTo>
                <a:cubicBezTo>
                  <a:pt x="3466" y="4792"/>
                  <a:pt x="3168" y="5626"/>
                  <a:pt x="3096" y="6483"/>
                </a:cubicBezTo>
                <a:cubicBezTo>
                  <a:pt x="2954" y="7971"/>
                  <a:pt x="3466" y="9459"/>
                  <a:pt x="4239" y="10745"/>
                </a:cubicBezTo>
                <a:cubicBezTo>
                  <a:pt x="4311" y="10876"/>
                  <a:pt x="4406" y="11007"/>
                  <a:pt x="4418" y="11162"/>
                </a:cubicBezTo>
                <a:cubicBezTo>
                  <a:pt x="4418" y="11281"/>
                  <a:pt x="4382" y="11376"/>
                  <a:pt x="4347" y="11484"/>
                </a:cubicBezTo>
                <a:cubicBezTo>
                  <a:pt x="4120" y="12126"/>
                  <a:pt x="3906" y="12746"/>
                  <a:pt x="3692" y="13389"/>
                </a:cubicBezTo>
                <a:cubicBezTo>
                  <a:pt x="3668" y="12686"/>
                  <a:pt x="3299" y="12055"/>
                  <a:pt x="3013" y="11412"/>
                </a:cubicBezTo>
                <a:cubicBezTo>
                  <a:pt x="2537" y="10305"/>
                  <a:pt x="2323" y="9090"/>
                  <a:pt x="2382" y="7888"/>
                </a:cubicBezTo>
                <a:cubicBezTo>
                  <a:pt x="2394" y="7614"/>
                  <a:pt x="2394" y="7316"/>
                  <a:pt x="2180" y="7150"/>
                </a:cubicBezTo>
                <a:cubicBezTo>
                  <a:pt x="989" y="8840"/>
                  <a:pt x="537" y="11019"/>
                  <a:pt x="965" y="13043"/>
                </a:cubicBezTo>
                <a:cubicBezTo>
                  <a:pt x="1084" y="13662"/>
                  <a:pt x="1287" y="14258"/>
                  <a:pt x="1668" y="14746"/>
                </a:cubicBezTo>
                <a:cubicBezTo>
                  <a:pt x="2037" y="15234"/>
                  <a:pt x="2596" y="15603"/>
                  <a:pt x="3215" y="15639"/>
                </a:cubicBezTo>
                <a:cubicBezTo>
                  <a:pt x="3096" y="16460"/>
                  <a:pt x="2942" y="17258"/>
                  <a:pt x="2751" y="18044"/>
                </a:cubicBezTo>
                <a:cubicBezTo>
                  <a:pt x="2299" y="16996"/>
                  <a:pt x="1132" y="16317"/>
                  <a:pt x="894" y="15210"/>
                </a:cubicBezTo>
                <a:cubicBezTo>
                  <a:pt x="858" y="15091"/>
                  <a:pt x="810" y="14948"/>
                  <a:pt x="715" y="14936"/>
                </a:cubicBezTo>
                <a:cubicBezTo>
                  <a:pt x="710" y="14936"/>
                  <a:pt x="706" y="14936"/>
                  <a:pt x="701" y="14936"/>
                </a:cubicBezTo>
                <a:cubicBezTo>
                  <a:pt x="591" y="14936"/>
                  <a:pt x="535" y="15072"/>
                  <a:pt x="501" y="15186"/>
                </a:cubicBezTo>
                <a:cubicBezTo>
                  <a:pt x="263" y="16175"/>
                  <a:pt x="1" y="17115"/>
                  <a:pt x="679" y="17961"/>
                </a:cubicBezTo>
                <a:cubicBezTo>
                  <a:pt x="842" y="18158"/>
                  <a:pt x="2697" y="19416"/>
                  <a:pt x="2806" y="19416"/>
                </a:cubicBezTo>
                <a:cubicBezTo>
                  <a:pt x="2809" y="19416"/>
                  <a:pt x="2810" y="19415"/>
                  <a:pt x="2811" y="19413"/>
                </a:cubicBezTo>
                <a:cubicBezTo>
                  <a:pt x="2894" y="18925"/>
                  <a:pt x="3418" y="18675"/>
                  <a:pt x="3870" y="18484"/>
                </a:cubicBezTo>
                <a:cubicBezTo>
                  <a:pt x="4728" y="18092"/>
                  <a:pt x="5573" y="17651"/>
                  <a:pt x="6371" y="17139"/>
                </a:cubicBezTo>
                <a:cubicBezTo>
                  <a:pt x="6811" y="16865"/>
                  <a:pt x="7264" y="16544"/>
                  <a:pt x="7585" y="16139"/>
                </a:cubicBezTo>
                <a:cubicBezTo>
                  <a:pt x="7895" y="15758"/>
                  <a:pt x="8073" y="15294"/>
                  <a:pt x="8299" y="14853"/>
                </a:cubicBezTo>
                <a:cubicBezTo>
                  <a:pt x="8633" y="14198"/>
                  <a:pt x="9050" y="13579"/>
                  <a:pt x="9538" y="13043"/>
                </a:cubicBezTo>
                <a:cubicBezTo>
                  <a:pt x="9645" y="12924"/>
                  <a:pt x="9740" y="12746"/>
                  <a:pt x="9645" y="12650"/>
                </a:cubicBezTo>
                <a:cubicBezTo>
                  <a:pt x="9613" y="12619"/>
                  <a:pt x="9576" y="12606"/>
                  <a:pt x="9535" y="12606"/>
                </a:cubicBezTo>
                <a:cubicBezTo>
                  <a:pt x="9424" y="12606"/>
                  <a:pt x="9292" y="12706"/>
                  <a:pt x="9204" y="12793"/>
                </a:cubicBezTo>
                <a:cubicBezTo>
                  <a:pt x="8811" y="13281"/>
                  <a:pt x="8311" y="13722"/>
                  <a:pt x="7799" y="14091"/>
                </a:cubicBezTo>
                <a:cubicBezTo>
                  <a:pt x="6990" y="14639"/>
                  <a:pt x="6085" y="15008"/>
                  <a:pt x="5240" y="15484"/>
                </a:cubicBezTo>
                <a:cubicBezTo>
                  <a:pt x="4382" y="15984"/>
                  <a:pt x="3585" y="16603"/>
                  <a:pt x="3168" y="17484"/>
                </a:cubicBezTo>
                <a:cubicBezTo>
                  <a:pt x="3299" y="16544"/>
                  <a:pt x="3477" y="15627"/>
                  <a:pt x="3668" y="14698"/>
                </a:cubicBezTo>
                <a:cubicBezTo>
                  <a:pt x="3692" y="14639"/>
                  <a:pt x="3704" y="14579"/>
                  <a:pt x="3751" y="14555"/>
                </a:cubicBezTo>
                <a:cubicBezTo>
                  <a:pt x="3784" y="14529"/>
                  <a:pt x="3821" y="14521"/>
                  <a:pt x="3859" y="14521"/>
                </a:cubicBezTo>
                <a:cubicBezTo>
                  <a:pt x="3890" y="14521"/>
                  <a:pt x="3922" y="14526"/>
                  <a:pt x="3954" y="14532"/>
                </a:cubicBezTo>
                <a:cubicBezTo>
                  <a:pt x="4141" y="14571"/>
                  <a:pt x="4328" y="14589"/>
                  <a:pt x="4515" y="14589"/>
                </a:cubicBezTo>
                <a:cubicBezTo>
                  <a:pt x="5281" y="14589"/>
                  <a:pt x="6039" y="14286"/>
                  <a:pt x="6728" y="13912"/>
                </a:cubicBezTo>
                <a:cubicBezTo>
                  <a:pt x="7359" y="13567"/>
                  <a:pt x="8002" y="13162"/>
                  <a:pt x="8454" y="12603"/>
                </a:cubicBezTo>
                <a:cubicBezTo>
                  <a:pt x="8823" y="12115"/>
                  <a:pt x="9050" y="11519"/>
                  <a:pt x="9311" y="10948"/>
                </a:cubicBezTo>
                <a:cubicBezTo>
                  <a:pt x="9645" y="10269"/>
                  <a:pt x="10038" y="9614"/>
                  <a:pt x="10538" y="9019"/>
                </a:cubicBezTo>
                <a:cubicBezTo>
                  <a:pt x="10681" y="8900"/>
                  <a:pt x="10728" y="8709"/>
                  <a:pt x="10633" y="8662"/>
                </a:cubicBezTo>
                <a:cubicBezTo>
                  <a:pt x="10625" y="8662"/>
                  <a:pt x="10617" y="8651"/>
                  <a:pt x="10609" y="8651"/>
                </a:cubicBezTo>
                <a:cubicBezTo>
                  <a:pt x="10605" y="8651"/>
                  <a:pt x="10601" y="8654"/>
                  <a:pt x="10597" y="8662"/>
                </a:cubicBezTo>
                <a:cubicBezTo>
                  <a:pt x="10550" y="8662"/>
                  <a:pt x="10514" y="8686"/>
                  <a:pt x="10490" y="8697"/>
                </a:cubicBezTo>
                <a:cubicBezTo>
                  <a:pt x="9407" y="9590"/>
                  <a:pt x="8407" y="10626"/>
                  <a:pt x="7216" y="11353"/>
                </a:cubicBezTo>
                <a:cubicBezTo>
                  <a:pt x="6097" y="12031"/>
                  <a:pt x="4739" y="12496"/>
                  <a:pt x="4049" y="13603"/>
                </a:cubicBezTo>
                <a:cubicBezTo>
                  <a:pt x="4228" y="12781"/>
                  <a:pt x="4442" y="11972"/>
                  <a:pt x="4739" y="11186"/>
                </a:cubicBezTo>
                <a:cubicBezTo>
                  <a:pt x="4787" y="11067"/>
                  <a:pt x="4835" y="10948"/>
                  <a:pt x="4942" y="10900"/>
                </a:cubicBezTo>
                <a:cubicBezTo>
                  <a:pt x="4992" y="10879"/>
                  <a:pt x="5046" y="10874"/>
                  <a:pt x="5102" y="10874"/>
                </a:cubicBezTo>
                <a:cubicBezTo>
                  <a:pt x="5140" y="10874"/>
                  <a:pt x="5178" y="10876"/>
                  <a:pt x="5216" y="10876"/>
                </a:cubicBezTo>
                <a:cubicBezTo>
                  <a:pt x="5246" y="10877"/>
                  <a:pt x="5276" y="10878"/>
                  <a:pt x="5306" y="10878"/>
                </a:cubicBezTo>
                <a:cubicBezTo>
                  <a:pt x="6587" y="10878"/>
                  <a:pt x="7653" y="9890"/>
                  <a:pt x="8538" y="8959"/>
                </a:cubicBezTo>
                <a:cubicBezTo>
                  <a:pt x="8847" y="8638"/>
                  <a:pt x="9169" y="8316"/>
                  <a:pt x="9383" y="7924"/>
                </a:cubicBezTo>
                <a:cubicBezTo>
                  <a:pt x="9669" y="7447"/>
                  <a:pt x="9800" y="6900"/>
                  <a:pt x="9919" y="6364"/>
                </a:cubicBezTo>
                <a:cubicBezTo>
                  <a:pt x="10085" y="5685"/>
                  <a:pt x="10252" y="5007"/>
                  <a:pt x="10395" y="4328"/>
                </a:cubicBezTo>
                <a:cubicBezTo>
                  <a:pt x="10419" y="4268"/>
                  <a:pt x="10419" y="4197"/>
                  <a:pt x="10359" y="4173"/>
                </a:cubicBezTo>
                <a:cubicBezTo>
                  <a:pt x="10350" y="4170"/>
                  <a:pt x="10342" y="4169"/>
                  <a:pt x="10334" y="4169"/>
                </a:cubicBezTo>
                <a:cubicBezTo>
                  <a:pt x="10311" y="4169"/>
                  <a:pt x="10291" y="4182"/>
                  <a:pt x="10264" y="4209"/>
                </a:cubicBezTo>
                <a:cubicBezTo>
                  <a:pt x="8776" y="5126"/>
                  <a:pt x="8133" y="6971"/>
                  <a:pt x="6811" y="8126"/>
                </a:cubicBezTo>
                <a:cubicBezTo>
                  <a:pt x="6192" y="8662"/>
                  <a:pt x="5394" y="9055"/>
                  <a:pt x="5037" y="9805"/>
                </a:cubicBezTo>
                <a:cubicBezTo>
                  <a:pt x="5037" y="9174"/>
                  <a:pt x="5120" y="8507"/>
                  <a:pt x="5513" y="8031"/>
                </a:cubicBezTo>
                <a:cubicBezTo>
                  <a:pt x="5668" y="7852"/>
                  <a:pt x="5859" y="7709"/>
                  <a:pt x="6049" y="7554"/>
                </a:cubicBezTo>
                <a:cubicBezTo>
                  <a:pt x="8133" y="5828"/>
                  <a:pt x="9121" y="2863"/>
                  <a:pt x="8490" y="232"/>
                </a:cubicBezTo>
                <a:cubicBezTo>
                  <a:pt x="8478" y="149"/>
                  <a:pt x="8430" y="42"/>
                  <a:pt x="8347" y="6"/>
                </a:cubicBezTo>
                <a:cubicBezTo>
                  <a:pt x="8333" y="2"/>
                  <a:pt x="8320" y="0"/>
                  <a:pt x="83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9DBDB1B9-8F17-46FB-86CE-F183F1A5C144}"/>
              </a:ext>
            </a:extLst>
          </p:cNvPr>
          <p:cNvSpPr/>
          <p:nvPr/>
        </p:nvSpPr>
        <p:spPr>
          <a:xfrm>
            <a:off x="361589" y="1013459"/>
            <a:ext cx="3181711" cy="3162301"/>
          </a:xfrm>
          <a:custGeom>
            <a:avLst/>
            <a:gdLst/>
            <a:ahLst/>
            <a:cxnLst/>
            <a:rect l="l" t="t" r="r" b="b"/>
            <a:pathLst>
              <a:path w="7755038" h="7755038">
                <a:moveTo>
                  <a:pt x="0" y="0"/>
                </a:moveTo>
                <a:lnTo>
                  <a:pt x="7755038" y="0"/>
                </a:lnTo>
                <a:lnTo>
                  <a:pt x="7755038" y="7755038"/>
                </a:lnTo>
                <a:lnTo>
                  <a:pt x="0" y="77550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pic>
        <p:nvPicPr>
          <p:cNvPr id="17" name="Picture 6">
            <a:extLst>
              <a:ext uri="{FF2B5EF4-FFF2-40B4-BE49-F238E27FC236}">
                <a16:creationId xmlns:a16="http://schemas.microsoft.com/office/drawing/2014/main" id="{B1D264A9-B0D9-4CE6-9DAB-5CCE7326F8F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60020" y="2137995"/>
            <a:ext cx="952500" cy="963346"/>
          </a:xfrm>
          <a:prstGeom prst="rect">
            <a:avLst/>
          </a:prstGeom>
        </p:spPr>
      </p:pic>
      <p:sp>
        <p:nvSpPr>
          <p:cNvPr id="18" name="TextBox 8">
            <a:extLst>
              <a:ext uri="{FF2B5EF4-FFF2-40B4-BE49-F238E27FC236}">
                <a16:creationId xmlns:a16="http://schemas.microsoft.com/office/drawing/2014/main" id="{B5E3E660-1AD5-4EDD-A904-83109FE48EE8}"/>
              </a:ext>
            </a:extLst>
          </p:cNvPr>
          <p:cNvSpPr txBox="1"/>
          <p:nvPr/>
        </p:nvSpPr>
        <p:spPr>
          <a:xfrm>
            <a:off x="2979420" y="116702"/>
            <a:ext cx="4557165" cy="607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84"/>
              </a:lnSpc>
            </a:pPr>
            <a:r>
              <a:rPr lang="en-US" sz="4000" spc="-134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ABSTRACT</a:t>
            </a:r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1E8184F5-31B6-4560-ACDB-3BD83CFFED5B}"/>
              </a:ext>
            </a:extLst>
          </p:cNvPr>
          <p:cNvSpPr txBox="1"/>
          <p:nvPr/>
        </p:nvSpPr>
        <p:spPr>
          <a:xfrm>
            <a:off x="3291840" y="1013459"/>
            <a:ext cx="5280660" cy="3012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study aligns with SDG 13 by addressing deforestation's role in climate change, affecting carbon sequestration and greenhouse gas emissions.</a:t>
            </a:r>
          </a:p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Forests act as crucial carbon sinks, but degradation releases stored carbon, contributing to global warming. </a:t>
            </a:r>
          </a:p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Deforestation also releases methane and nitrous oxide, intensifying the greenhouse effect.</a:t>
            </a:r>
          </a:p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Large-scale tree removal disrupts climate patterns, impacting temperature, precipitation, and humidity. </a:t>
            </a:r>
          </a:p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research underscores the urgency of climate action, recognizing SDG 13's paramount importance in the current environmental context.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48"/>
          <p:cNvPicPr preferRelativeResize="0"/>
          <p:nvPr/>
        </p:nvPicPr>
        <p:blipFill rotWithShape="1">
          <a:blip r:embed="rId3">
            <a:alphaModFix/>
          </a:blip>
          <a:srcRect l="25361" t="5024" r="34905" b="8649"/>
          <a:stretch/>
        </p:blipFill>
        <p:spPr>
          <a:xfrm>
            <a:off x="7293084" y="1394950"/>
            <a:ext cx="3068198" cy="374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48"/>
          <p:cNvPicPr preferRelativeResize="0"/>
          <p:nvPr/>
        </p:nvPicPr>
        <p:blipFill rotWithShape="1">
          <a:blip r:embed="rId4">
            <a:alphaModFix/>
          </a:blip>
          <a:srcRect l="26695" t="16536" r="29671" b="6296"/>
          <a:stretch/>
        </p:blipFill>
        <p:spPr>
          <a:xfrm>
            <a:off x="785379" y="-1823358"/>
            <a:ext cx="2412000" cy="2399431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48"/>
          <p:cNvSpPr/>
          <p:nvPr/>
        </p:nvSpPr>
        <p:spPr>
          <a:xfrm rot="1396553" flipH="1">
            <a:off x="2155585" y="4053439"/>
            <a:ext cx="791115" cy="1431687"/>
          </a:xfrm>
          <a:custGeom>
            <a:avLst/>
            <a:gdLst/>
            <a:ahLst/>
            <a:cxnLst/>
            <a:rect l="l" t="t" r="r" b="b"/>
            <a:pathLst>
              <a:path w="10729" h="19416" extrusionOk="0">
                <a:moveTo>
                  <a:pt x="7954" y="1363"/>
                </a:moveTo>
                <a:cubicBezTo>
                  <a:pt x="7954" y="1411"/>
                  <a:pt x="7954" y="1470"/>
                  <a:pt x="7930" y="1494"/>
                </a:cubicBezTo>
                <a:cubicBezTo>
                  <a:pt x="7740" y="2256"/>
                  <a:pt x="7514" y="3006"/>
                  <a:pt x="7156" y="3697"/>
                </a:cubicBezTo>
                <a:cubicBezTo>
                  <a:pt x="6764" y="4459"/>
                  <a:pt x="6430" y="5245"/>
                  <a:pt x="6097" y="6031"/>
                </a:cubicBezTo>
                <a:cubicBezTo>
                  <a:pt x="5954" y="6364"/>
                  <a:pt x="5787" y="6709"/>
                  <a:pt x="5597" y="7043"/>
                </a:cubicBezTo>
                <a:cubicBezTo>
                  <a:pt x="5609" y="6900"/>
                  <a:pt x="5621" y="6769"/>
                  <a:pt x="5621" y="6638"/>
                </a:cubicBezTo>
                <a:cubicBezTo>
                  <a:pt x="5632" y="6388"/>
                  <a:pt x="5632" y="6114"/>
                  <a:pt x="5656" y="5864"/>
                </a:cubicBezTo>
                <a:cubicBezTo>
                  <a:pt x="5632" y="5626"/>
                  <a:pt x="5716" y="5352"/>
                  <a:pt x="5859" y="5149"/>
                </a:cubicBezTo>
                <a:cubicBezTo>
                  <a:pt x="6490" y="4245"/>
                  <a:pt x="6990" y="3256"/>
                  <a:pt x="7442" y="2244"/>
                </a:cubicBezTo>
                <a:cubicBezTo>
                  <a:pt x="7561" y="1959"/>
                  <a:pt x="7740" y="1697"/>
                  <a:pt x="7883" y="1411"/>
                </a:cubicBezTo>
                <a:cubicBezTo>
                  <a:pt x="7883" y="1399"/>
                  <a:pt x="7883" y="1387"/>
                  <a:pt x="7895" y="1363"/>
                </a:cubicBezTo>
                <a:close/>
                <a:moveTo>
                  <a:pt x="8478" y="1887"/>
                </a:moveTo>
                <a:cubicBezTo>
                  <a:pt x="8549" y="2232"/>
                  <a:pt x="8478" y="2554"/>
                  <a:pt x="8407" y="2887"/>
                </a:cubicBezTo>
                <a:cubicBezTo>
                  <a:pt x="8157" y="3804"/>
                  <a:pt x="7859" y="4721"/>
                  <a:pt x="7442" y="5578"/>
                </a:cubicBezTo>
                <a:cubicBezTo>
                  <a:pt x="7204" y="6090"/>
                  <a:pt x="6859" y="6531"/>
                  <a:pt x="6430" y="6888"/>
                </a:cubicBezTo>
                <a:lnTo>
                  <a:pt x="6109" y="7162"/>
                </a:lnTo>
                <a:cubicBezTo>
                  <a:pt x="6097" y="7126"/>
                  <a:pt x="6085" y="7114"/>
                  <a:pt x="6073" y="7078"/>
                </a:cubicBezTo>
                <a:cubicBezTo>
                  <a:pt x="6347" y="6685"/>
                  <a:pt x="6644" y="6292"/>
                  <a:pt x="6930" y="5888"/>
                </a:cubicBezTo>
                <a:cubicBezTo>
                  <a:pt x="7228" y="5447"/>
                  <a:pt x="7418" y="4959"/>
                  <a:pt x="7657" y="4483"/>
                </a:cubicBezTo>
                <a:cubicBezTo>
                  <a:pt x="7811" y="4126"/>
                  <a:pt x="7978" y="3745"/>
                  <a:pt x="8109" y="3387"/>
                </a:cubicBezTo>
                <a:cubicBezTo>
                  <a:pt x="8228" y="3066"/>
                  <a:pt x="8288" y="2709"/>
                  <a:pt x="8359" y="2363"/>
                </a:cubicBezTo>
                <a:cubicBezTo>
                  <a:pt x="8395" y="2197"/>
                  <a:pt x="8419" y="2054"/>
                  <a:pt x="8454" y="1887"/>
                </a:cubicBezTo>
                <a:close/>
                <a:moveTo>
                  <a:pt x="9809" y="5385"/>
                </a:moveTo>
                <a:cubicBezTo>
                  <a:pt x="9816" y="5385"/>
                  <a:pt x="9825" y="5386"/>
                  <a:pt x="9835" y="5388"/>
                </a:cubicBezTo>
                <a:cubicBezTo>
                  <a:pt x="9716" y="6173"/>
                  <a:pt x="9538" y="6923"/>
                  <a:pt x="8966" y="7531"/>
                </a:cubicBezTo>
                <a:cubicBezTo>
                  <a:pt x="8538" y="8007"/>
                  <a:pt x="8061" y="8436"/>
                  <a:pt x="7573" y="8864"/>
                </a:cubicBezTo>
                <a:cubicBezTo>
                  <a:pt x="7287" y="9126"/>
                  <a:pt x="6930" y="9269"/>
                  <a:pt x="6621" y="9495"/>
                </a:cubicBezTo>
                <a:cubicBezTo>
                  <a:pt x="6371" y="9674"/>
                  <a:pt x="6085" y="9817"/>
                  <a:pt x="5787" y="9924"/>
                </a:cubicBezTo>
                <a:cubicBezTo>
                  <a:pt x="5752" y="9924"/>
                  <a:pt x="5740" y="9912"/>
                  <a:pt x="5716" y="9912"/>
                </a:cubicBezTo>
                <a:cubicBezTo>
                  <a:pt x="6406" y="9317"/>
                  <a:pt x="7121" y="8721"/>
                  <a:pt x="7895" y="8209"/>
                </a:cubicBezTo>
                <a:cubicBezTo>
                  <a:pt x="8121" y="8066"/>
                  <a:pt x="8299" y="7876"/>
                  <a:pt x="8430" y="7638"/>
                </a:cubicBezTo>
                <a:cubicBezTo>
                  <a:pt x="8669" y="7197"/>
                  <a:pt x="8895" y="6769"/>
                  <a:pt x="9145" y="6340"/>
                </a:cubicBezTo>
                <a:cubicBezTo>
                  <a:pt x="9323" y="6042"/>
                  <a:pt x="9538" y="5745"/>
                  <a:pt x="9728" y="5447"/>
                </a:cubicBezTo>
                <a:cubicBezTo>
                  <a:pt x="9758" y="5408"/>
                  <a:pt x="9771" y="5385"/>
                  <a:pt x="9809" y="5385"/>
                </a:cubicBezTo>
                <a:close/>
                <a:moveTo>
                  <a:pt x="3537" y="5566"/>
                </a:moveTo>
                <a:cubicBezTo>
                  <a:pt x="3549" y="5566"/>
                  <a:pt x="3573" y="5578"/>
                  <a:pt x="3596" y="5578"/>
                </a:cubicBezTo>
                <a:cubicBezTo>
                  <a:pt x="3608" y="5864"/>
                  <a:pt x="3632" y="6161"/>
                  <a:pt x="3644" y="6447"/>
                </a:cubicBezTo>
                <a:cubicBezTo>
                  <a:pt x="3656" y="6781"/>
                  <a:pt x="3704" y="7114"/>
                  <a:pt x="3811" y="7435"/>
                </a:cubicBezTo>
                <a:cubicBezTo>
                  <a:pt x="3942" y="7888"/>
                  <a:pt x="3989" y="8328"/>
                  <a:pt x="4013" y="8793"/>
                </a:cubicBezTo>
                <a:cubicBezTo>
                  <a:pt x="4049" y="9150"/>
                  <a:pt x="4085" y="9507"/>
                  <a:pt x="4180" y="9864"/>
                </a:cubicBezTo>
                <a:cubicBezTo>
                  <a:pt x="4180" y="9924"/>
                  <a:pt x="4192" y="9983"/>
                  <a:pt x="4180" y="10043"/>
                </a:cubicBezTo>
                <a:cubicBezTo>
                  <a:pt x="3906" y="9638"/>
                  <a:pt x="3692" y="9245"/>
                  <a:pt x="3620" y="8745"/>
                </a:cubicBezTo>
                <a:cubicBezTo>
                  <a:pt x="3549" y="8186"/>
                  <a:pt x="3489" y="7614"/>
                  <a:pt x="3358" y="7054"/>
                </a:cubicBezTo>
                <a:cubicBezTo>
                  <a:pt x="3263" y="6650"/>
                  <a:pt x="3323" y="6269"/>
                  <a:pt x="3430" y="5876"/>
                </a:cubicBezTo>
                <a:cubicBezTo>
                  <a:pt x="3466" y="5769"/>
                  <a:pt x="3454" y="5650"/>
                  <a:pt x="3537" y="5566"/>
                </a:cubicBezTo>
                <a:close/>
                <a:moveTo>
                  <a:pt x="9109" y="7781"/>
                </a:moveTo>
                <a:cubicBezTo>
                  <a:pt x="9121" y="7793"/>
                  <a:pt x="9133" y="7828"/>
                  <a:pt x="9145" y="7840"/>
                </a:cubicBezTo>
                <a:cubicBezTo>
                  <a:pt x="9085" y="7983"/>
                  <a:pt x="8978" y="8090"/>
                  <a:pt x="8883" y="8209"/>
                </a:cubicBezTo>
                <a:cubicBezTo>
                  <a:pt x="8526" y="8578"/>
                  <a:pt x="8168" y="8936"/>
                  <a:pt x="7799" y="9317"/>
                </a:cubicBezTo>
                <a:cubicBezTo>
                  <a:pt x="7633" y="9471"/>
                  <a:pt x="7454" y="9614"/>
                  <a:pt x="7276" y="9745"/>
                </a:cubicBezTo>
                <a:cubicBezTo>
                  <a:pt x="7049" y="9912"/>
                  <a:pt x="6823" y="10091"/>
                  <a:pt x="6609" y="10245"/>
                </a:cubicBezTo>
                <a:cubicBezTo>
                  <a:pt x="6323" y="10472"/>
                  <a:pt x="6013" y="10567"/>
                  <a:pt x="5668" y="10579"/>
                </a:cubicBezTo>
                <a:cubicBezTo>
                  <a:pt x="5430" y="10591"/>
                  <a:pt x="5204" y="10591"/>
                  <a:pt x="4966" y="10591"/>
                </a:cubicBezTo>
                <a:cubicBezTo>
                  <a:pt x="4954" y="10591"/>
                  <a:pt x="4918" y="10591"/>
                  <a:pt x="4918" y="10567"/>
                </a:cubicBezTo>
                <a:cubicBezTo>
                  <a:pt x="4942" y="10555"/>
                  <a:pt x="4954" y="10555"/>
                  <a:pt x="4966" y="10555"/>
                </a:cubicBezTo>
                <a:cubicBezTo>
                  <a:pt x="5275" y="10412"/>
                  <a:pt x="5597" y="10293"/>
                  <a:pt x="5906" y="10162"/>
                </a:cubicBezTo>
                <a:cubicBezTo>
                  <a:pt x="6275" y="10019"/>
                  <a:pt x="6633" y="9817"/>
                  <a:pt x="6942" y="9579"/>
                </a:cubicBezTo>
                <a:cubicBezTo>
                  <a:pt x="7061" y="9495"/>
                  <a:pt x="7204" y="9436"/>
                  <a:pt x="7323" y="9364"/>
                </a:cubicBezTo>
                <a:cubicBezTo>
                  <a:pt x="7514" y="9245"/>
                  <a:pt x="7704" y="9126"/>
                  <a:pt x="7871" y="8971"/>
                </a:cubicBezTo>
                <a:cubicBezTo>
                  <a:pt x="8288" y="8567"/>
                  <a:pt x="8728" y="8233"/>
                  <a:pt x="9109" y="7781"/>
                </a:cubicBezTo>
                <a:close/>
                <a:moveTo>
                  <a:pt x="8716" y="10614"/>
                </a:moveTo>
                <a:cubicBezTo>
                  <a:pt x="8728" y="10626"/>
                  <a:pt x="8752" y="10650"/>
                  <a:pt x="8764" y="10674"/>
                </a:cubicBezTo>
                <a:cubicBezTo>
                  <a:pt x="8597" y="10888"/>
                  <a:pt x="8407" y="11055"/>
                  <a:pt x="8180" y="11222"/>
                </a:cubicBezTo>
                <a:cubicBezTo>
                  <a:pt x="7811" y="11507"/>
                  <a:pt x="7478" y="11865"/>
                  <a:pt x="7085" y="12115"/>
                </a:cubicBezTo>
                <a:cubicBezTo>
                  <a:pt x="6549" y="12472"/>
                  <a:pt x="6025" y="12853"/>
                  <a:pt x="5394" y="13055"/>
                </a:cubicBezTo>
                <a:cubicBezTo>
                  <a:pt x="5120" y="13139"/>
                  <a:pt x="4882" y="13329"/>
                  <a:pt x="4620" y="13484"/>
                </a:cubicBezTo>
                <a:cubicBezTo>
                  <a:pt x="4609" y="13472"/>
                  <a:pt x="4597" y="13436"/>
                  <a:pt x="4585" y="13424"/>
                </a:cubicBezTo>
                <a:cubicBezTo>
                  <a:pt x="4906" y="12972"/>
                  <a:pt x="5323" y="12638"/>
                  <a:pt x="5847" y="12412"/>
                </a:cubicBezTo>
                <a:cubicBezTo>
                  <a:pt x="6371" y="12174"/>
                  <a:pt x="6859" y="11876"/>
                  <a:pt x="7359" y="11626"/>
                </a:cubicBezTo>
                <a:cubicBezTo>
                  <a:pt x="7835" y="11364"/>
                  <a:pt x="8228" y="10995"/>
                  <a:pt x="8645" y="10674"/>
                </a:cubicBezTo>
                <a:cubicBezTo>
                  <a:pt x="8669" y="10650"/>
                  <a:pt x="8692" y="10626"/>
                  <a:pt x="8716" y="10614"/>
                </a:cubicBezTo>
                <a:close/>
                <a:moveTo>
                  <a:pt x="8466" y="11341"/>
                </a:moveTo>
                <a:cubicBezTo>
                  <a:pt x="8478" y="11364"/>
                  <a:pt x="8490" y="11388"/>
                  <a:pt x="8514" y="11412"/>
                </a:cubicBezTo>
                <a:cubicBezTo>
                  <a:pt x="8371" y="11603"/>
                  <a:pt x="8192" y="11757"/>
                  <a:pt x="8014" y="11924"/>
                </a:cubicBezTo>
                <a:cubicBezTo>
                  <a:pt x="7645" y="12257"/>
                  <a:pt x="7264" y="12615"/>
                  <a:pt x="6847" y="12936"/>
                </a:cubicBezTo>
                <a:cubicBezTo>
                  <a:pt x="6287" y="13329"/>
                  <a:pt x="5656" y="13591"/>
                  <a:pt x="5037" y="13853"/>
                </a:cubicBezTo>
                <a:cubicBezTo>
                  <a:pt x="4823" y="13960"/>
                  <a:pt x="4597" y="14067"/>
                  <a:pt x="4347" y="14103"/>
                </a:cubicBezTo>
                <a:lnTo>
                  <a:pt x="4251" y="14103"/>
                </a:lnTo>
                <a:cubicBezTo>
                  <a:pt x="4239" y="14091"/>
                  <a:pt x="4216" y="14067"/>
                  <a:pt x="4204" y="14043"/>
                </a:cubicBezTo>
                <a:cubicBezTo>
                  <a:pt x="4739" y="13770"/>
                  <a:pt x="5204" y="13365"/>
                  <a:pt x="5787" y="13186"/>
                </a:cubicBezTo>
                <a:cubicBezTo>
                  <a:pt x="6085" y="13091"/>
                  <a:pt x="6347" y="12912"/>
                  <a:pt x="6621" y="12734"/>
                </a:cubicBezTo>
                <a:cubicBezTo>
                  <a:pt x="7109" y="12424"/>
                  <a:pt x="7585" y="12103"/>
                  <a:pt x="8002" y="11698"/>
                </a:cubicBezTo>
                <a:cubicBezTo>
                  <a:pt x="8133" y="11567"/>
                  <a:pt x="8288" y="11424"/>
                  <a:pt x="8466" y="11341"/>
                </a:cubicBezTo>
                <a:close/>
                <a:moveTo>
                  <a:pt x="8670" y="11712"/>
                </a:moveTo>
                <a:cubicBezTo>
                  <a:pt x="8681" y="11712"/>
                  <a:pt x="8696" y="11729"/>
                  <a:pt x="8704" y="11745"/>
                </a:cubicBezTo>
                <a:cubicBezTo>
                  <a:pt x="8549" y="12079"/>
                  <a:pt x="8419" y="12436"/>
                  <a:pt x="8121" y="12674"/>
                </a:cubicBezTo>
                <a:cubicBezTo>
                  <a:pt x="7645" y="13067"/>
                  <a:pt x="7180" y="13496"/>
                  <a:pt x="6573" y="13698"/>
                </a:cubicBezTo>
                <a:cubicBezTo>
                  <a:pt x="6454" y="13746"/>
                  <a:pt x="6347" y="13793"/>
                  <a:pt x="6240" y="13865"/>
                </a:cubicBezTo>
                <a:cubicBezTo>
                  <a:pt x="5871" y="14127"/>
                  <a:pt x="5442" y="14198"/>
                  <a:pt x="5013" y="14270"/>
                </a:cubicBezTo>
                <a:cubicBezTo>
                  <a:pt x="5001" y="14258"/>
                  <a:pt x="4978" y="14222"/>
                  <a:pt x="4966" y="14210"/>
                </a:cubicBezTo>
                <a:cubicBezTo>
                  <a:pt x="5442" y="14031"/>
                  <a:pt x="5894" y="13793"/>
                  <a:pt x="6347" y="13591"/>
                </a:cubicBezTo>
                <a:cubicBezTo>
                  <a:pt x="6680" y="13436"/>
                  <a:pt x="6978" y="13246"/>
                  <a:pt x="7240" y="13019"/>
                </a:cubicBezTo>
                <a:cubicBezTo>
                  <a:pt x="7716" y="12603"/>
                  <a:pt x="8228" y="12186"/>
                  <a:pt x="8657" y="11722"/>
                </a:cubicBezTo>
                <a:cubicBezTo>
                  <a:pt x="8660" y="11715"/>
                  <a:pt x="8665" y="11712"/>
                  <a:pt x="8670" y="11712"/>
                </a:cubicBezTo>
                <a:close/>
                <a:moveTo>
                  <a:pt x="2287" y="10031"/>
                </a:moveTo>
                <a:cubicBezTo>
                  <a:pt x="2442" y="10579"/>
                  <a:pt x="2680" y="11103"/>
                  <a:pt x="2858" y="11650"/>
                </a:cubicBezTo>
                <a:cubicBezTo>
                  <a:pt x="2942" y="11924"/>
                  <a:pt x="3061" y="12162"/>
                  <a:pt x="3192" y="12400"/>
                </a:cubicBezTo>
                <a:cubicBezTo>
                  <a:pt x="3358" y="12698"/>
                  <a:pt x="3430" y="13008"/>
                  <a:pt x="3418" y="13353"/>
                </a:cubicBezTo>
                <a:cubicBezTo>
                  <a:pt x="3406" y="13781"/>
                  <a:pt x="3406" y="14198"/>
                  <a:pt x="3311" y="14615"/>
                </a:cubicBezTo>
                <a:cubicBezTo>
                  <a:pt x="3311" y="14663"/>
                  <a:pt x="3311" y="14698"/>
                  <a:pt x="3251" y="14746"/>
                </a:cubicBezTo>
                <a:cubicBezTo>
                  <a:pt x="3132" y="14484"/>
                  <a:pt x="3061" y="14186"/>
                  <a:pt x="2989" y="13901"/>
                </a:cubicBezTo>
                <a:cubicBezTo>
                  <a:pt x="2894" y="13508"/>
                  <a:pt x="2775" y="13139"/>
                  <a:pt x="2561" y="12817"/>
                </a:cubicBezTo>
                <a:cubicBezTo>
                  <a:pt x="2334" y="12484"/>
                  <a:pt x="2263" y="12103"/>
                  <a:pt x="2215" y="11710"/>
                </a:cubicBezTo>
                <a:cubicBezTo>
                  <a:pt x="2156" y="11222"/>
                  <a:pt x="2168" y="10710"/>
                  <a:pt x="2215" y="10221"/>
                </a:cubicBezTo>
                <a:cubicBezTo>
                  <a:pt x="2239" y="10162"/>
                  <a:pt x="2227" y="10079"/>
                  <a:pt x="2287" y="10031"/>
                </a:cubicBezTo>
                <a:close/>
                <a:moveTo>
                  <a:pt x="1977" y="9329"/>
                </a:moveTo>
                <a:cubicBezTo>
                  <a:pt x="1906" y="10055"/>
                  <a:pt x="1870" y="10793"/>
                  <a:pt x="1918" y="11519"/>
                </a:cubicBezTo>
                <a:cubicBezTo>
                  <a:pt x="1942" y="12055"/>
                  <a:pt x="2061" y="12555"/>
                  <a:pt x="2382" y="13019"/>
                </a:cubicBezTo>
                <a:cubicBezTo>
                  <a:pt x="2513" y="13210"/>
                  <a:pt x="2584" y="13436"/>
                  <a:pt x="2656" y="13662"/>
                </a:cubicBezTo>
                <a:cubicBezTo>
                  <a:pt x="2763" y="14067"/>
                  <a:pt x="2882" y="14448"/>
                  <a:pt x="2989" y="14841"/>
                </a:cubicBezTo>
                <a:lnTo>
                  <a:pt x="2918" y="14841"/>
                </a:lnTo>
                <a:cubicBezTo>
                  <a:pt x="2763" y="14698"/>
                  <a:pt x="2644" y="14543"/>
                  <a:pt x="2561" y="14341"/>
                </a:cubicBezTo>
                <a:cubicBezTo>
                  <a:pt x="2382" y="13972"/>
                  <a:pt x="2203" y="13591"/>
                  <a:pt x="2025" y="13210"/>
                </a:cubicBezTo>
                <a:cubicBezTo>
                  <a:pt x="1846" y="12829"/>
                  <a:pt x="1751" y="12400"/>
                  <a:pt x="1727" y="11984"/>
                </a:cubicBezTo>
                <a:cubicBezTo>
                  <a:pt x="1691" y="11460"/>
                  <a:pt x="1572" y="10948"/>
                  <a:pt x="1644" y="10412"/>
                </a:cubicBezTo>
                <a:cubicBezTo>
                  <a:pt x="1703" y="10114"/>
                  <a:pt x="1811" y="9840"/>
                  <a:pt x="1870" y="9543"/>
                </a:cubicBezTo>
                <a:cubicBezTo>
                  <a:pt x="1882" y="9459"/>
                  <a:pt x="1918" y="9400"/>
                  <a:pt x="1942" y="9329"/>
                </a:cubicBezTo>
                <a:close/>
                <a:moveTo>
                  <a:pt x="1906" y="8293"/>
                </a:moveTo>
                <a:cubicBezTo>
                  <a:pt x="1965" y="8328"/>
                  <a:pt x="1918" y="8388"/>
                  <a:pt x="1918" y="8436"/>
                </a:cubicBezTo>
                <a:cubicBezTo>
                  <a:pt x="1822" y="8852"/>
                  <a:pt x="1680" y="9245"/>
                  <a:pt x="1561" y="9638"/>
                </a:cubicBezTo>
                <a:cubicBezTo>
                  <a:pt x="1406" y="10162"/>
                  <a:pt x="1322" y="10674"/>
                  <a:pt x="1382" y="11222"/>
                </a:cubicBezTo>
                <a:cubicBezTo>
                  <a:pt x="1441" y="11710"/>
                  <a:pt x="1453" y="12222"/>
                  <a:pt x="1572" y="12710"/>
                </a:cubicBezTo>
                <a:cubicBezTo>
                  <a:pt x="1632" y="12936"/>
                  <a:pt x="1691" y="13150"/>
                  <a:pt x="1799" y="13377"/>
                </a:cubicBezTo>
                <a:cubicBezTo>
                  <a:pt x="1989" y="13793"/>
                  <a:pt x="2180" y="14222"/>
                  <a:pt x="2406" y="14639"/>
                </a:cubicBezTo>
                <a:cubicBezTo>
                  <a:pt x="2537" y="14877"/>
                  <a:pt x="2739" y="15055"/>
                  <a:pt x="2942" y="15282"/>
                </a:cubicBezTo>
                <a:cubicBezTo>
                  <a:pt x="2692" y="15234"/>
                  <a:pt x="2513" y="15151"/>
                  <a:pt x="2358" y="15032"/>
                </a:cubicBezTo>
                <a:cubicBezTo>
                  <a:pt x="1989" y="14746"/>
                  <a:pt x="1727" y="14424"/>
                  <a:pt x="1572" y="13960"/>
                </a:cubicBezTo>
                <a:cubicBezTo>
                  <a:pt x="1334" y="13186"/>
                  <a:pt x="1144" y="12412"/>
                  <a:pt x="1096" y="11591"/>
                </a:cubicBezTo>
                <a:cubicBezTo>
                  <a:pt x="1084" y="11234"/>
                  <a:pt x="1132" y="10864"/>
                  <a:pt x="1191" y="10507"/>
                </a:cubicBezTo>
                <a:cubicBezTo>
                  <a:pt x="1263" y="10079"/>
                  <a:pt x="1322" y="9638"/>
                  <a:pt x="1430" y="9221"/>
                </a:cubicBezTo>
                <a:cubicBezTo>
                  <a:pt x="1513" y="8888"/>
                  <a:pt x="1668" y="8555"/>
                  <a:pt x="1906" y="8293"/>
                </a:cubicBezTo>
                <a:close/>
                <a:moveTo>
                  <a:pt x="7887" y="14896"/>
                </a:moveTo>
                <a:cubicBezTo>
                  <a:pt x="7901" y="14896"/>
                  <a:pt x="7914" y="14902"/>
                  <a:pt x="7930" y="14913"/>
                </a:cubicBezTo>
                <a:cubicBezTo>
                  <a:pt x="7954" y="14924"/>
                  <a:pt x="7978" y="14948"/>
                  <a:pt x="7942" y="14984"/>
                </a:cubicBezTo>
                <a:cubicBezTo>
                  <a:pt x="7799" y="15246"/>
                  <a:pt x="7692" y="15567"/>
                  <a:pt x="7537" y="15829"/>
                </a:cubicBezTo>
                <a:cubicBezTo>
                  <a:pt x="7395" y="16103"/>
                  <a:pt x="7156" y="16270"/>
                  <a:pt x="6918" y="16425"/>
                </a:cubicBezTo>
                <a:cubicBezTo>
                  <a:pt x="6335" y="16818"/>
                  <a:pt x="5704" y="17139"/>
                  <a:pt x="5156" y="17580"/>
                </a:cubicBezTo>
                <a:cubicBezTo>
                  <a:pt x="5120" y="17603"/>
                  <a:pt x="5049" y="17639"/>
                  <a:pt x="5013" y="17651"/>
                </a:cubicBezTo>
                <a:cubicBezTo>
                  <a:pt x="4978" y="17639"/>
                  <a:pt x="4954" y="17639"/>
                  <a:pt x="4942" y="17615"/>
                </a:cubicBezTo>
                <a:cubicBezTo>
                  <a:pt x="5275" y="17306"/>
                  <a:pt x="5609" y="16996"/>
                  <a:pt x="6025" y="16782"/>
                </a:cubicBezTo>
                <a:cubicBezTo>
                  <a:pt x="6466" y="16568"/>
                  <a:pt x="6799" y="16163"/>
                  <a:pt x="7133" y="15806"/>
                </a:cubicBezTo>
                <a:cubicBezTo>
                  <a:pt x="7359" y="15567"/>
                  <a:pt x="7549" y="15317"/>
                  <a:pt x="7728" y="15044"/>
                </a:cubicBezTo>
                <a:cubicBezTo>
                  <a:pt x="7776" y="15020"/>
                  <a:pt x="7811" y="14972"/>
                  <a:pt x="7835" y="14924"/>
                </a:cubicBezTo>
                <a:cubicBezTo>
                  <a:pt x="7855" y="14905"/>
                  <a:pt x="7871" y="14896"/>
                  <a:pt x="7887" y="14896"/>
                </a:cubicBezTo>
                <a:close/>
                <a:moveTo>
                  <a:pt x="7430" y="14627"/>
                </a:moveTo>
                <a:lnTo>
                  <a:pt x="7430" y="14698"/>
                </a:lnTo>
                <a:cubicBezTo>
                  <a:pt x="6990" y="15103"/>
                  <a:pt x="6466" y="15389"/>
                  <a:pt x="5942" y="15686"/>
                </a:cubicBezTo>
                <a:cubicBezTo>
                  <a:pt x="5501" y="15936"/>
                  <a:pt x="5049" y="16163"/>
                  <a:pt x="4656" y="16472"/>
                </a:cubicBezTo>
                <a:cubicBezTo>
                  <a:pt x="4430" y="16651"/>
                  <a:pt x="4263" y="16877"/>
                  <a:pt x="4085" y="17103"/>
                </a:cubicBezTo>
                <a:cubicBezTo>
                  <a:pt x="3835" y="17425"/>
                  <a:pt x="3585" y="17770"/>
                  <a:pt x="3323" y="18092"/>
                </a:cubicBezTo>
                <a:cubicBezTo>
                  <a:pt x="3311" y="18092"/>
                  <a:pt x="3287" y="18080"/>
                  <a:pt x="3263" y="18080"/>
                </a:cubicBezTo>
                <a:cubicBezTo>
                  <a:pt x="3418" y="17734"/>
                  <a:pt x="3596" y="17377"/>
                  <a:pt x="3811" y="17020"/>
                </a:cubicBezTo>
                <a:cubicBezTo>
                  <a:pt x="3989" y="16722"/>
                  <a:pt x="4239" y="16508"/>
                  <a:pt x="4513" y="16306"/>
                </a:cubicBezTo>
                <a:cubicBezTo>
                  <a:pt x="5192" y="15829"/>
                  <a:pt x="5859" y="15389"/>
                  <a:pt x="6597" y="15055"/>
                </a:cubicBezTo>
                <a:cubicBezTo>
                  <a:pt x="6883" y="14924"/>
                  <a:pt x="7168" y="14782"/>
                  <a:pt x="7430" y="14627"/>
                </a:cubicBezTo>
                <a:close/>
                <a:moveTo>
                  <a:pt x="7061" y="15377"/>
                </a:moveTo>
                <a:cubicBezTo>
                  <a:pt x="7085" y="15389"/>
                  <a:pt x="7097" y="15413"/>
                  <a:pt x="7109" y="15425"/>
                </a:cubicBezTo>
                <a:cubicBezTo>
                  <a:pt x="6871" y="15710"/>
                  <a:pt x="6621" y="15984"/>
                  <a:pt x="6347" y="16234"/>
                </a:cubicBezTo>
                <a:cubicBezTo>
                  <a:pt x="6192" y="16377"/>
                  <a:pt x="5990" y="16520"/>
                  <a:pt x="5799" y="16615"/>
                </a:cubicBezTo>
                <a:cubicBezTo>
                  <a:pt x="5561" y="16734"/>
                  <a:pt x="5335" y="16889"/>
                  <a:pt x="5144" y="17079"/>
                </a:cubicBezTo>
                <a:cubicBezTo>
                  <a:pt x="4728" y="17496"/>
                  <a:pt x="4216" y="17806"/>
                  <a:pt x="3763" y="18187"/>
                </a:cubicBezTo>
                <a:cubicBezTo>
                  <a:pt x="3736" y="18196"/>
                  <a:pt x="3716" y="18219"/>
                  <a:pt x="3676" y="18219"/>
                </a:cubicBezTo>
                <a:cubicBezTo>
                  <a:pt x="3664" y="18219"/>
                  <a:pt x="3649" y="18216"/>
                  <a:pt x="3632" y="18211"/>
                </a:cubicBezTo>
                <a:cubicBezTo>
                  <a:pt x="3716" y="18092"/>
                  <a:pt x="3787" y="17972"/>
                  <a:pt x="3882" y="17877"/>
                </a:cubicBezTo>
                <a:cubicBezTo>
                  <a:pt x="4108" y="17580"/>
                  <a:pt x="4323" y="17258"/>
                  <a:pt x="4561" y="16960"/>
                </a:cubicBezTo>
                <a:cubicBezTo>
                  <a:pt x="4716" y="16770"/>
                  <a:pt x="4918" y="16627"/>
                  <a:pt x="5144" y="16484"/>
                </a:cubicBezTo>
                <a:lnTo>
                  <a:pt x="7061" y="15377"/>
                </a:lnTo>
                <a:close/>
                <a:moveTo>
                  <a:pt x="965" y="15984"/>
                </a:moveTo>
                <a:cubicBezTo>
                  <a:pt x="1049" y="16103"/>
                  <a:pt x="1132" y="16187"/>
                  <a:pt x="1180" y="16294"/>
                </a:cubicBezTo>
                <a:cubicBezTo>
                  <a:pt x="1430" y="16687"/>
                  <a:pt x="1703" y="17020"/>
                  <a:pt x="2037" y="17341"/>
                </a:cubicBezTo>
                <a:cubicBezTo>
                  <a:pt x="2299" y="17591"/>
                  <a:pt x="2418" y="17901"/>
                  <a:pt x="2537" y="18258"/>
                </a:cubicBezTo>
                <a:cubicBezTo>
                  <a:pt x="1668" y="17722"/>
                  <a:pt x="1096" y="17008"/>
                  <a:pt x="906" y="16032"/>
                </a:cubicBezTo>
                <a:cubicBezTo>
                  <a:pt x="918" y="16008"/>
                  <a:pt x="941" y="15996"/>
                  <a:pt x="965" y="15984"/>
                </a:cubicBezTo>
                <a:close/>
                <a:moveTo>
                  <a:pt x="620" y="16175"/>
                </a:moveTo>
                <a:cubicBezTo>
                  <a:pt x="679" y="16175"/>
                  <a:pt x="668" y="16234"/>
                  <a:pt x="679" y="16282"/>
                </a:cubicBezTo>
                <a:cubicBezTo>
                  <a:pt x="846" y="16960"/>
                  <a:pt x="1227" y="17532"/>
                  <a:pt x="1727" y="18020"/>
                </a:cubicBezTo>
                <a:cubicBezTo>
                  <a:pt x="1811" y="18115"/>
                  <a:pt x="1918" y="18199"/>
                  <a:pt x="2025" y="18258"/>
                </a:cubicBezTo>
                <a:cubicBezTo>
                  <a:pt x="2263" y="18365"/>
                  <a:pt x="2394" y="18556"/>
                  <a:pt x="2465" y="18794"/>
                </a:cubicBezTo>
                <a:cubicBezTo>
                  <a:pt x="2465" y="18806"/>
                  <a:pt x="2453" y="18842"/>
                  <a:pt x="2453" y="18854"/>
                </a:cubicBezTo>
                <a:cubicBezTo>
                  <a:pt x="2215" y="18723"/>
                  <a:pt x="1930" y="18603"/>
                  <a:pt x="1691" y="18449"/>
                </a:cubicBezTo>
                <a:cubicBezTo>
                  <a:pt x="1322" y="18211"/>
                  <a:pt x="977" y="17937"/>
                  <a:pt x="751" y="17532"/>
                </a:cubicBezTo>
                <a:cubicBezTo>
                  <a:pt x="513" y="17103"/>
                  <a:pt x="441" y="16651"/>
                  <a:pt x="620" y="16175"/>
                </a:cubicBezTo>
                <a:close/>
                <a:moveTo>
                  <a:pt x="8306" y="0"/>
                </a:moveTo>
                <a:cubicBezTo>
                  <a:pt x="8194" y="0"/>
                  <a:pt x="8103" y="127"/>
                  <a:pt x="8049" y="244"/>
                </a:cubicBezTo>
                <a:cubicBezTo>
                  <a:pt x="7561" y="1351"/>
                  <a:pt x="7097" y="2447"/>
                  <a:pt x="6502" y="3494"/>
                </a:cubicBezTo>
                <a:cubicBezTo>
                  <a:pt x="6133" y="4137"/>
                  <a:pt x="5692" y="4768"/>
                  <a:pt x="5490" y="5483"/>
                </a:cubicBezTo>
                <a:cubicBezTo>
                  <a:pt x="5192" y="6519"/>
                  <a:pt x="5335" y="7650"/>
                  <a:pt x="4894" y="8614"/>
                </a:cubicBezTo>
                <a:cubicBezTo>
                  <a:pt x="5085" y="7685"/>
                  <a:pt x="4835" y="6733"/>
                  <a:pt x="4728" y="5804"/>
                </a:cubicBezTo>
                <a:cubicBezTo>
                  <a:pt x="4620" y="4745"/>
                  <a:pt x="4704" y="3673"/>
                  <a:pt x="4978" y="2649"/>
                </a:cubicBezTo>
                <a:cubicBezTo>
                  <a:pt x="5061" y="2375"/>
                  <a:pt x="5120" y="2054"/>
                  <a:pt x="4906" y="1875"/>
                </a:cubicBezTo>
                <a:cubicBezTo>
                  <a:pt x="4501" y="2554"/>
                  <a:pt x="4132" y="3256"/>
                  <a:pt x="3823" y="3983"/>
                </a:cubicBezTo>
                <a:cubicBezTo>
                  <a:pt x="3466" y="4792"/>
                  <a:pt x="3168" y="5626"/>
                  <a:pt x="3096" y="6483"/>
                </a:cubicBezTo>
                <a:cubicBezTo>
                  <a:pt x="2954" y="7971"/>
                  <a:pt x="3466" y="9459"/>
                  <a:pt x="4239" y="10745"/>
                </a:cubicBezTo>
                <a:cubicBezTo>
                  <a:pt x="4311" y="10876"/>
                  <a:pt x="4406" y="11007"/>
                  <a:pt x="4418" y="11162"/>
                </a:cubicBezTo>
                <a:cubicBezTo>
                  <a:pt x="4418" y="11281"/>
                  <a:pt x="4382" y="11376"/>
                  <a:pt x="4347" y="11484"/>
                </a:cubicBezTo>
                <a:cubicBezTo>
                  <a:pt x="4120" y="12126"/>
                  <a:pt x="3906" y="12746"/>
                  <a:pt x="3692" y="13389"/>
                </a:cubicBezTo>
                <a:cubicBezTo>
                  <a:pt x="3668" y="12686"/>
                  <a:pt x="3299" y="12055"/>
                  <a:pt x="3013" y="11412"/>
                </a:cubicBezTo>
                <a:cubicBezTo>
                  <a:pt x="2537" y="10305"/>
                  <a:pt x="2323" y="9090"/>
                  <a:pt x="2382" y="7888"/>
                </a:cubicBezTo>
                <a:cubicBezTo>
                  <a:pt x="2394" y="7614"/>
                  <a:pt x="2394" y="7316"/>
                  <a:pt x="2180" y="7150"/>
                </a:cubicBezTo>
                <a:cubicBezTo>
                  <a:pt x="989" y="8840"/>
                  <a:pt x="537" y="11019"/>
                  <a:pt x="965" y="13043"/>
                </a:cubicBezTo>
                <a:cubicBezTo>
                  <a:pt x="1084" y="13662"/>
                  <a:pt x="1287" y="14258"/>
                  <a:pt x="1668" y="14746"/>
                </a:cubicBezTo>
                <a:cubicBezTo>
                  <a:pt x="2037" y="15234"/>
                  <a:pt x="2596" y="15603"/>
                  <a:pt x="3215" y="15639"/>
                </a:cubicBezTo>
                <a:cubicBezTo>
                  <a:pt x="3096" y="16460"/>
                  <a:pt x="2942" y="17258"/>
                  <a:pt x="2751" y="18044"/>
                </a:cubicBezTo>
                <a:cubicBezTo>
                  <a:pt x="2299" y="16996"/>
                  <a:pt x="1132" y="16317"/>
                  <a:pt x="894" y="15210"/>
                </a:cubicBezTo>
                <a:cubicBezTo>
                  <a:pt x="858" y="15091"/>
                  <a:pt x="810" y="14948"/>
                  <a:pt x="715" y="14936"/>
                </a:cubicBezTo>
                <a:cubicBezTo>
                  <a:pt x="710" y="14936"/>
                  <a:pt x="706" y="14936"/>
                  <a:pt x="701" y="14936"/>
                </a:cubicBezTo>
                <a:cubicBezTo>
                  <a:pt x="591" y="14936"/>
                  <a:pt x="535" y="15072"/>
                  <a:pt x="501" y="15186"/>
                </a:cubicBezTo>
                <a:cubicBezTo>
                  <a:pt x="263" y="16175"/>
                  <a:pt x="1" y="17115"/>
                  <a:pt x="679" y="17961"/>
                </a:cubicBezTo>
                <a:cubicBezTo>
                  <a:pt x="842" y="18158"/>
                  <a:pt x="2697" y="19416"/>
                  <a:pt x="2806" y="19416"/>
                </a:cubicBezTo>
                <a:cubicBezTo>
                  <a:pt x="2809" y="19416"/>
                  <a:pt x="2810" y="19415"/>
                  <a:pt x="2811" y="19413"/>
                </a:cubicBezTo>
                <a:cubicBezTo>
                  <a:pt x="2894" y="18925"/>
                  <a:pt x="3418" y="18675"/>
                  <a:pt x="3870" y="18484"/>
                </a:cubicBezTo>
                <a:cubicBezTo>
                  <a:pt x="4728" y="18092"/>
                  <a:pt x="5573" y="17651"/>
                  <a:pt x="6371" y="17139"/>
                </a:cubicBezTo>
                <a:cubicBezTo>
                  <a:pt x="6811" y="16865"/>
                  <a:pt x="7264" y="16544"/>
                  <a:pt x="7585" y="16139"/>
                </a:cubicBezTo>
                <a:cubicBezTo>
                  <a:pt x="7895" y="15758"/>
                  <a:pt x="8073" y="15294"/>
                  <a:pt x="8299" y="14853"/>
                </a:cubicBezTo>
                <a:cubicBezTo>
                  <a:pt x="8633" y="14198"/>
                  <a:pt x="9050" y="13579"/>
                  <a:pt x="9538" y="13043"/>
                </a:cubicBezTo>
                <a:cubicBezTo>
                  <a:pt x="9645" y="12924"/>
                  <a:pt x="9740" y="12746"/>
                  <a:pt x="9645" y="12650"/>
                </a:cubicBezTo>
                <a:cubicBezTo>
                  <a:pt x="9613" y="12619"/>
                  <a:pt x="9576" y="12606"/>
                  <a:pt x="9535" y="12606"/>
                </a:cubicBezTo>
                <a:cubicBezTo>
                  <a:pt x="9424" y="12606"/>
                  <a:pt x="9292" y="12706"/>
                  <a:pt x="9204" y="12793"/>
                </a:cubicBezTo>
                <a:cubicBezTo>
                  <a:pt x="8811" y="13281"/>
                  <a:pt x="8311" y="13722"/>
                  <a:pt x="7799" y="14091"/>
                </a:cubicBezTo>
                <a:cubicBezTo>
                  <a:pt x="6990" y="14639"/>
                  <a:pt x="6085" y="15008"/>
                  <a:pt x="5240" y="15484"/>
                </a:cubicBezTo>
                <a:cubicBezTo>
                  <a:pt x="4382" y="15984"/>
                  <a:pt x="3585" y="16603"/>
                  <a:pt x="3168" y="17484"/>
                </a:cubicBezTo>
                <a:cubicBezTo>
                  <a:pt x="3299" y="16544"/>
                  <a:pt x="3477" y="15627"/>
                  <a:pt x="3668" y="14698"/>
                </a:cubicBezTo>
                <a:cubicBezTo>
                  <a:pt x="3692" y="14639"/>
                  <a:pt x="3704" y="14579"/>
                  <a:pt x="3751" y="14555"/>
                </a:cubicBezTo>
                <a:cubicBezTo>
                  <a:pt x="3784" y="14529"/>
                  <a:pt x="3821" y="14521"/>
                  <a:pt x="3859" y="14521"/>
                </a:cubicBezTo>
                <a:cubicBezTo>
                  <a:pt x="3890" y="14521"/>
                  <a:pt x="3922" y="14526"/>
                  <a:pt x="3954" y="14532"/>
                </a:cubicBezTo>
                <a:cubicBezTo>
                  <a:pt x="4141" y="14571"/>
                  <a:pt x="4328" y="14589"/>
                  <a:pt x="4515" y="14589"/>
                </a:cubicBezTo>
                <a:cubicBezTo>
                  <a:pt x="5281" y="14589"/>
                  <a:pt x="6039" y="14286"/>
                  <a:pt x="6728" y="13912"/>
                </a:cubicBezTo>
                <a:cubicBezTo>
                  <a:pt x="7359" y="13567"/>
                  <a:pt x="8002" y="13162"/>
                  <a:pt x="8454" y="12603"/>
                </a:cubicBezTo>
                <a:cubicBezTo>
                  <a:pt x="8823" y="12115"/>
                  <a:pt x="9050" y="11519"/>
                  <a:pt x="9311" y="10948"/>
                </a:cubicBezTo>
                <a:cubicBezTo>
                  <a:pt x="9645" y="10269"/>
                  <a:pt x="10038" y="9614"/>
                  <a:pt x="10538" y="9019"/>
                </a:cubicBezTo>
                <a:cubicBezTo>
                  <a:pt x="10681" y="8900"/>
                  <a:pt x="10728" y="8709"/>
                  <a:pt x="10633" y="8662"/>
                </a:cubicBezTo>
                <a:cubicBezTo>
                  <a:pt x="10625" y="8662"/>
                  <a:pt x="10617" y="8651"/>
                  <a:pt x="10609" y="8651"/>
                </a:cubicBezTo>
                <a:cubicBezTo>
                  <a:pt x="10605" y="8651"/>
                  <a:pt x="10601" y="8654"/>
                  <a:pt x="10597" y="8662"/>
                </a:cubicBezTo>
                <a:cubicBezTo>
                  <a:pt x="10550" y="8662"/>
                  <a:pt x="10514" y="8686"/>
                  <a:pt x="10490" y="8697"/>
                </a:cubicBezTo>
                <a:cubicBezTo>
                  <a:pt x="9407" y="9590"/>
                  <a:pt x="8407" y="10626"/>
                  <a:pt x="7216" y="11353"/>
                </a:cubicBezTo>
                <a:cubicBezTo>
                  <a:pt x="6097" y="12031"/>
                  <a:pt x="4739" y="12496"/>
                  <a:pt x="4049" y="13603"/>
                </a:cubicBezTo>
                <a:cubicBezTo>
                  <a:pt x="4228" y="12781"/>
                  <a:pt x="4442" y="11972"/>
                  <a:pt x="4739" y="11186"/>
                </a:cubicBezTo>
                <a:cubicBezTo>
                  <a:pt x="4787" y="11067"/>
                  <a:pt x="4835" y="10948"/>
                  <a:pt x="4942" y="10900"/>
                </a:cubicBezTo>
                <a:cubicBezTo>
                  <a:pt x="4992" y="10879"/>
                  <a:pt x="5046" y="10874"/>
                  <a:pt x="5102" y="10874"/>
                </a:cubicBezTo>
                <a:cubicBezTo>
                  <a:pt x="5140" y="10874"/>
                  <a:pt x="5178" y="10876"/>
                  <a:pt x="5216" y="10876"/>
                </a:cubicBezTo>
                <a:cubicBezTo>
                  <a:pt x="5246" y="10877"/>
                  <a:pt x="5276" y="10878"/>
                  <a:pt x="5306" y="10878"/>
                </a:cubicBezTo>
                <a:cubicBezTo>
                  <a:pt x="6587" y="10878"/>
                  <a:pt x="7653" y="9890"/>
                  <a:pt x="8538" y="8959"/>
                </a:cubicBezTo>
                <a:cubicBezTo>
                  <a:pt x="8847" y="8638"/>
                  <a:pt x="9169" y="8316"/>
                  <a:pt x="9383" y="7924"/>
                </a:cubicBezTo>
                <a:cubicBezTo>
                  <a:pt x="9669" y="7447"/>
                  <a:pt x="9800" y="6900"/>
                  <a:pt x="9919" y="6364"/>
                </a:cubicBezTo>
                <a:cubicBezTo>
                  <a:pt x="10085" y="5685"/>
                  <a:pt x="10252" y="5007"/>
                  <a:pt x="10395" y="4328"/>
                </a:cubicBezTo>
                <a:cubicBezTo>
                  <a:pt x="10419" y="4268"/>
                  <a:pt x="10419" y="4197"/>
                  <a:pt x="10359" y="4173"/>
                </a:cubicBezTo>
                <a:cubicBezTo>
                  <a:pt x="10350" y="4170"/>
                  <a:pt x="10342" y="4169"/>
                  <a:pt x="10334" y="4169"/>
                </a:cubicBezTo>
                <a:cubicBezTo>
                  <a:pt x="10311" y="4169"/>
                  <a:pt x="10291" y="4182"/>
                  <a:pt x="10264" y="4209"/>
                </a:cubicBezTo>
                <a:cubicBezTo>
                  <a:pt x="8776" y="5126"/>
                  <a:pt x="8133" y="6971"/>
                  <a:pt x="6811" y="8126"/>
                </a:cubicBezTo>
                <a:cubicBezTo>
                  <a:pt x="6192" y="8662"/>
                  <a:pt x="5394" y="9055"/>
                  <a:pt x="5037" y="9805"/>
                </a:cubicBezTo>
                <a:cubicBezTo>
                  <a:pt x="5037" y="9174"/>
                  <a:pt x="5120" y="8507"/>
                  <a:pt x="5513" y="8031"/>
                </a:cubicBezTo>
                <a:cubicBezTo>
                  <a:pt x="5668" y="7852"/>
                  <a:pt x="5859" y="7709"/>
                  <a:pt x="6049" y="7554"/>
                </a:cubicBezTo>
                <a:cubicBezTo>
                  <a:pt x="8133" y="5828"/>
                  <a:pt x="9121" y="2863"/>
                  <a:pt x="8490" y="232"/>
                </a:cubicBezTo>
                <a:cubicBezTo>
                  <a:pt x="8478" y="149"/>
                  <a:pt x="8430" y="42"/>
                  <a:pt x="8347" y="6"/>
                </a:cubicBezTo>
                <a:cubicBezTo>
                  <a:pt x="8333" y="2"/>
                  <a:pt x="8320" y="0"/>
                  <a:pt x="83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48"/>
          <p:cNvSpPr/>
          <p:nvPr/>
        </p:nvSpPr>
        <p:spPr>
          <a:xfrm>
            <a:off x="6264896" y="349277"/>
            <a:ext cx="219385" cy="453593"/>
          </a:xfrm>
          <a:custGeom>
            <a:avLst/>
            <a:gdLst/>
            <a:ahLst/>
            <a:cxnLst/>
            <a:rect l="l" t="t" r="r" b="b"/>
            <a:pathLst>
              <a:path w="18146" h="37518" extrusionOk="0">
                <a:moveTo>
                  <a:pt x="9240" y="0"/>
                </a:moveTo>
                <a:cubicBezTo>
                  <a:pt x="8585" y="298"/>
                  <a:pt x="8514" y="917"/>
                  <a:pt x="8466" y="1500"/>
                </a:cubicBezTo>
                <a:cubicBezTo>
                  <a:pt x="8252" y="3977"/>
                  <a:pt x="7645" y="6382"/>
                  <a:pt x="7359" y="8834"/>
                </a:cubicBezTo>
                <a:cubicBezTo>
                  <a:pt x="7037" y="11680"/>
                  <a:pt x="5894" y="13859"/>
                  <a:pt x="3418" y="15347"/>
                </a:cubicBezTo>
                <a:cubicBezTo>
                  <a:pt x="2477" y="15907"/>
                  <a:pt x="1644" y="16681"/>
                  <a:pt x="787" y="17383"/>
                </a:cubicBezTo>
                <a:cubicBezTo>
                  <a:pt x="382" y="17705"/>
                  <a:pt x="1" y="18062"/>
                  <a:pt x="251" y="18693"/>
                </a:cubicBezTo>
                <a:cubicBezTo>
                  <a:pt x="447" y="18779"/>
                  <a:pt x="638" y="18813"/>
                  <a:pt x="825" y="18813"/>
                </a:cubicBezTo>
                <a:cubicBezTo>
                  <a:pt x="1469" y="18813"/>
                  <a:pt x="2076" y="18415"/>
                  <a:pt x="2739" y="18359"/>
                </a:cubicBezTo>
                <a:cubicBezTo>
                  <a:pt x="2928" y="18345"/>
                  <a:pt x="3111" y="18338"/>
                  <a:pt x="3289" y="18338"/>
                </a:cubicBezTo>
                <a:cubicBezTo>
                  <a:pt x="5316" y="18338"/>
                  <a:pt x="6662" y="19280"/>
                  <a:pt x="7133" y="21360"/>
                </a:cubicBezTo>
                <a:cubicBezTo>
                  <a:pt x="8157" y="25944"/>
                  <a:pt x="9288" y="30492"/>
                  <a:pt x="9312" y="35242"/>
                </a:cubicBezTo>
                <a:cubicBezTo>
                  <a:pt x="9312" y="36078"/>
                  <a:pt x="8986" y="37517"/>
                  <a:pt x="10161" y="37517"/>
                </a:cubicBezTo>
                <a:cubicBezTo>
                  <a:pt x="10175" y="37517"/>
                  <a:pt x="10190" y="37517"/>
                  <a:pt x="10205" y="37517"/>
                </a:cubicBezTo>
                <a:cubicBezTo>
                  <a:pt x="11395" y="37493"/>
                  <a:pt x="10978" y="36076"/>
                  <a:pt x="11038" y="35183"/>
                </a:cubicBezTo>
                <a:cubicBezTo>
                  <a:pt x="11312" y="30587"/>
                  <a:pt x="11562" y="25979"/>
                  <a:pt x="11848" y="21384"/>
                </a:cubicBezTo>
                <a:cubicBezTo>
                  <a:pt x="11931" y="19848"/>
                  <a:pt x="12705" y="18705"/>
                  <a:pt x="14241" y="18467"/>
                </a:cubicBezTo>
                <a:cubicBezTo>
                  <a:pt x="15741" y="18228"/>
                  <a:pt x="16741" y="17312"/>
                  <a:pt x="18146" y="16383"/>
                </a:cubicBezTo>
                <a:cubicBezTo>
                  <a:pt x="14157" y="14919"/>
                  <a:pt x="11562" y="12537"/>
                  <a:pt x="10919" y="8489"/>
                </a:cubicBezTo>
                <a:cubicBezTo>
                  <a:pt x="10538" y="6060"/>
                  <a:pt x="10216" y="3596"/>
                  <a:pt x="9883" y="1143"/>
                </a:cubicBezTo>
                <a:cubicBezTo>
                  <a:pt x="9824" y="679"/>
                  <a:pt x="10026" y="60"/>
                  <a:pt x="92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TextBox 21">
            <a:extLst>
              <a:ext uri="{FF2B5EF4-FFF2-40B4-BE49-F238E27FC236}">
                <a16:creationId xmlns:a16="http://schemas.microsoft.com/office/drawing/2014/main" id="{37C47FC4-6E0B-471D-B3F7-C071F001A784}"/>
              </a:ext>
            </a:extLst>
          </p:cNvPr>
          <p:cNvSpPr txBox="1"/>
          <p:nvPr/>
        </p:nvSpPr>
        <p:spPr>
          <a:xfrm>
            <a:off x="1151220" y="86900"/>
            <a:ext cx="7207401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84"/>
              </a:lnSpc>
            </a:pPr>
            <a:r>
              <a:rPr lang="en-US" sz="4499" spc="-134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 STATEMENT</a:t>
            </a:r>
          </a:p>
          <a:p>
            <a:pPr>
              <a:lnSpc>
                <a:spcPts val="5084"/>
              </a:lnSpc>
            </a:pPr>
            <a:endParaRPr lang="en-US" sz="4499" spc="-134" dirty="0">
              <a:solidFill>
                <a:srgbClr val="000000"/>
              </a:solidFill>
              <a:latin typeface="Times New Roman Bold"/>
            </a:endParaRPr>
          </a:p>
        </p:txBody>
      </p:sp>
      <p:sp>
        <p:nvSpPr>
          <p:cNvPr id="18" name="TextBox 22">
            <a:extLst>
              <a:ext uri="{FF2B5EF4-FFF2-40B4-BE49-F238E27FC236}">
                <a16:creationId xmlns:a16="http://schemas.microsoft.com/office/drawing/2014/main" id="{8386BD4C-AA49-4229-AD0F-5CF9A2D9232C}"/>
              </a:ext>
            </a:extLst>
          </p:cNvPr>
          <p:cNvSpPr txBox="1"/>
          <p:nvPr/>
        </p:nvSpPr>
        <p:spPr>
          <a:xfrm>
            <a:off x="83734" y="769307"/>
            <a:ext cx="6906531" cy="3514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Deforestation affects the local climate by altering sensible and latent heat flux, precipitation, and albedo. </a:t>
            </a:r>
          </a:p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 the global level, deforestation has resulted in a net release of carbon dioxide and other greenhouse gasses into the atmosphere. </a:t>
            </a:r>
          </a:p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Deforestation in Maharashtra, India's second most industrialized state, is driven by factors like urbanization, agriculture, and industry, causing environmental and socioeconomic impacts.</a:t>
            </a:r>
          </a:p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Over the past three decades, the state has lost 1,610 sq km of forest, reducing the current forested area to 17% of the total land. </a:t>
            </a:r>
          </a:p>
          <a:p>
            <a:pPr marL="647700" lvl="1" indent="-323850" algn="just">
              <a:lnSpc>
                <a:spcPct val="150000"/>
              </a:lnSpc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Illegal activities such as tree extraction and rock excavation have further accelerated deforestation, impacting ecological conservation and carbon auditing.</a:t>
            </a:r>
          </a:p>
        </p:txBody>
      </p:sp>
      <p:grpSp>
        <p:nvGrpSpPr>
          <p:cNvPr id="19" name="Group 13">
            <a:extLst>
              <a:ext uri="{FF2B5EF4-FFF2-40B4-BE49-F238E27FC236}">
                <a16:creationId xmlns:a16="http://schemas.microsoft.com/office/drawing/2014/main" id="{6841D5ED-B641-4628-819B-242DCF6C8DB1}"/>
              </a:ext>
            </a:extLst>
          </p:cNvPr>
          <p:cNvGrpSpPr/>
          <p:nvPr/>
        </p:nvGrpSpPr>
        <p:grpSpPr>
          <a:xfrm>
            <a:off x="7524163" y="200955"/>
            <a:ext cx="1303020" cy="1308051"/>
            <a:chOff x="0" y="0"/>
            <a:chExt cx="812800" cy="812800"/>
          </a:xfrm>
        </p:grpSpPr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71504A7-D0AC-4D10-83FD-65872569149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5"/>
              <a:stretch>
                <a:fillRect l="-1818" r="-1818"/>
              </a:stretch>
            </a:blipFill>
          </p:spPr>
        </p:sp>
      </p:grpSp>
      <p:grpSp>
        <p:nvGrpSpPr>
          <p:cNvPr id="21" name="Group 15">
            <a:extLst>
              <a:ext uri="{FF2B5EF4-FFF2-40B4-BE49-F238E27FC236}">
                <a16:creationId xmlns:a16="http://schemas.microsoft.com/office/drawing/2014/main" id="{9BD3A507-8E06-470A-B2D1-4AAE60DEFD53}"/>
              </a:ext>
            </a:extLst>
          </p:cNvPr>
          <p:cNvGrpSpPr/>
          <p:nvPr/>
        </p:nvGrpSpPr>
        <p:grpSpPr>
          <a:xfrm>
            <a:off x="7588488" y="2193967"/>
            <a:ext cx="1303020" cy="1111241"/>
            <a:chOff x="0" y="0"/>
            <a:chExt cx="812800" cy="812800"/>
          </a:xfrm>
        </p:grpSpPr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C1E2B6D3-6716-4150-AF8D-EAD30256D6A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6"/>
              <a:stretch>
                <a:fillRect l="-1363" r="-1363"/>
              </a:stretch>
            </a:blipFill>
          </p:spPr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84FE23BE-CDED-4C4A-BBC1-C199600DE378}"/>
              </a:ext>
            </a:extLst>
          </p:cNvPr>
          <p:cNvGrpSpPr/>
          <p:nvPr/>
        </p:nvGrpSpPr>
        <p:grpSpPr>
          <a:xfrm>
            <a:off x="6891759" y="4104225"/>
            <a:ext cx="1329966" cy="1190446"/>
            <a:chOff x="0" y="0"/>
            <a:chExt cx="812800" cy="812800"/>
          </a:xfrm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D1DEF6E6-5997-4F28-BF91-B1F0F34B5F5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7"/>
              <a:stretch>
                <a:fillRect l="-454" r="-454"/>
              </a:stretch>
            </a:blipFill>
          </p:spPr>
        </p:sp>
      </p:grpSp>
      <p:sp>
        <p:nvSpPr>
          <p:cNvPr id="25" name="Freeform 17">
            <a:extLst>
              <a:ext uri="{FF2B5EF4-FFF2-40B4-BE49-F238E27FC236}">
                <a16:creationId xmlns:a16="http://schemas.microsoft.com/office/drawing/2014/main" id="{B05240EF-D3CF-4C95-8F08-E407035EEE4D}"/>
              </a:ext>
            </a:extLst>
          </p:cNvPr>
          <p:cNvSpPr/>
          <p:nvPr/>
        </p:nvSpPr>
        <p:spPr>
          <a:xfrm rot="-5400000">
            <a:off x="7839319" y="1727437"/>
            <a:ext cx="716451" cy="279587"/>
          </a:xfrm>
          <a:custGeom>
            <a:avLst/>
            <a:gdLst/>
            <a:ahLst/>
            <a:cxnLst/>
            <a:rect l="l" t="t" r="r" b="b"/>
            <a:pathLst>
              <a:path w="1553260" h="279587">
                <a:moveTo>
                  <a:pt x="0" y="0"/>
                </a:moveTo>
                <a:lnTo>
                  <a:pt x="1553260" y="0"/>
                </a:lnTo>
                <a:lnTo>
                  <a:pt x="1553260" y="279587"/>
                </a:lnTo>
                <a:lnTo>
                  <a:pt x="0" y="2795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Freeform 20">
            <a:extLst>
              <a:ext uri="{FF2B5EF4-FFF2-40B4-BE49-F238E27FC236}">
                <a16:creationId xmlns:a16="http://schemas.microsoft.com/office/drawing/2014/main" id="{5344A04A-53A6-46D5-8DFF-C0EBDF124B20}"/>
              </a:ext>
            </a:extLst>
          </p:cNvPr>
          <p:cNvSpPr/>
          <p:nvPr/>
        </p:nvSpPr>
        <p:spPr>
          <a:xfrm rot="-4354921">
            <a:off x="7910660" y="3688169"/>
            <a:ext cx="1106523" cy="435822"/>
          </a:xfrm>
          <a:custGeom>
            <a:avLst/>
            <a:gdLst/>
            <a:ahLst/>
            <a:cxnLst/>
            <a:rect l="l" t="t" r="r" b="b"/>
            <a:pathLst>
              <a:path w="2421234" h="435822">
                <a:moveTo>
                  <a:pt x="0" y="0"/>
                </a:moveTo>
                <a:lnTo>
                  <a:pt x="2421234" y="0"/>
                </a:lnTo>
                <a:lnTo>
                  <a:pt x="2421234" y="435823"/>
                </a:lnTo>
                <a:lnTo>
                  <a:pt x="0" y="4358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8"/>
          <p:cNvSpPr/>
          <p:nvPr/>
        </p:nvSpPr>
        <p:spPr>
          <a:xfrm rot="958093">
            <a:off x="4705382" y="3570506"/>
            <a:ext cx="1465353" cy="2032519"/>
          </a:xfrm>
          <a:custGeom>
            <a:avLst/>
            <a:gdLst/>
            <a:ahLst/>
            <a:cxnLst/>
            <a:rect l="l" t="t" r="r" b="b"/>
            <a:pathLst>
              <a:path w="58615" h="81302" extrusionOk="0">
                <a:moveTo>
                  <a:pt x="51173" y="12288"/>
                </a:moveTo>
                <a:cubicBezTo>
                  <a:pt x="51161" y="12300"/>
                  <a:pt x="51161" y="12300"/>
                  <a:pt x="51173" y="12312"/>
                </a:cubicBezTo>
                <a:cubicBezTo>
                  <a:pt x="51161" y="12300"/>
                  <a:pt x="51138" y="12288"/>
                  <a:pt x="51126" y="12288"/>
                </a:cubicBezTo>
                <a:close/>
                <a:moveTo>
                  <a:pt x="50923" y="12348"/>
                </a:moveTo>
                <a:lnTo>
                  <a:pt x="50888" y="12372"/>
                </a:lnTo>
                <a:cubicBezTo>
                  <a:pt x="50888" y="12360"/>
                  <a:pt x="50899" y="12360"/>
                  <a:pt x="50923" y="12348"/>
                </a:cubicBezTo>
                <a:close/>
                <a:moveTo>
                  <a:pt x="37886" y="15967"/>
                </a:moveTo>
                <a:cubicBezTo>
                  <a:pt x="37957" y="15991"/>
                  <a:pt x="38017" y="16015"/>
                  <a:pt x="38088" y="16051"/>
                </a:cubicBezTo>
                <a:cubicBezTo>
                  <a:pt x="38029" y="16039"/>
                  <a:pt x="37957" y="16015"/>
                  <a:pt x="37886" y="15967"/>
                </a:cubicBezTo>
                <a:close/>
                <a:moveTo>
                  <a:pt x="44803" y="16158"/>
                </a:moveTo>
                <a:cubicBezTo>
                  <a:pt x="44803" y="16220"/>
                  <a:pt x="44778" y="16278"/>
                  <a:pt x="44753" y="16337"/>
                </a:cubicBezTo>
                <a:lnTo>
                  <a:pt x="44753" y="16337"/>
                </a:lnTo>
                <a:cubicBezTo>
                  <a:pt x="44769" y="16275"/>
                  <a:pt x="44784" y="16215"/>
                  <a:pt x="44803" y="16158"/>
                </a:cubicBezTo>
                <a:close/>
                <a:moveTo>
                  <a:pt x="31135" y="17396"/>
                </a:moveTo>
                <a:lnTo>
                  <a:pt x="31135" y="17432"/>
                </a:lnTo>
                <a:lnTo>
                  <a:pt x="31123" y="17432"/>
                </a:lnTo>
                <a:cubicBezTo>
                  <a:pt x="31123" y="17408"/>
                  <a:pt x="31123" y="17408"/>
                  <a:pt x="31135" y="17396"/>
                </a:cubicBezTo>
                <a:close/>
                <a:moveTo>
                  <a:pt x="31133" y="17465"/>
                </a:moveTo>
                <a:cubicBezTo>
                  <a:pt x="31134" y="17466"/>
                  <a:pt x="31134" y="17467"/>
                  <a:pt x="31135" y="17467"/>
                </a:cubicBezTo>
                <a:lnTo>
                  <a:pt x="31135" y="17479"/>
                </a:lnTo>
                <a:cubicBezTo>
                  <a:pt x="31135" y="17479"/>
                  <a:pt x="31135" y="17475"/>
                  <a:pt x="31133" y="17465"/>
                </a:cubicBezTo>
                <a:close/>
                <a:moveTo>
                  <a:pt x="39791" y="17717"/>
                </a:moveTo>
                <a:lnTo>
                  <a:pt x="39791" y="17729"/>
                </a:lnTo>
                <a:cubicBezTo>
                  <a:pt x="39791" y="17729"/>
                  <a:pt x="39781" y="17729"/>
                  <a:pt x="39771" y="17735"/>
                </a:cubicBezTo>
                <a:lnTo>
                  <a:pt x="39771" y="17735"/>
                </a:lnTo>
                <a:cubicBezTo>
                  <a:pt x="39776" y="17729"/>
                  <a:pt x="39781" y="17722"/>
                  <a:pt x="39791" y="17717"/>
                </a:cubicBezTo>
                <a:close/>
                <a:moveTo>
                  <a:pt x="56972" y="18634"/>
                </a:moveTo>
                <a:cubicBezTo>
                  <a:pt x="56925" y="18752"/>
                  <a:pt x="56901" y="18870"/>
                  <a:pt x="56854" y="18976"/>
                </a:cubicBezTo>
                <a:lnTo>
                  <a:pt x="56854" y="18976"/>
                </a:lnTo>
                <a:cubicBezTo>
                  <a:pt x="56868" y="18852"/>
                  <a:pt x="56914" y="18749"/>
                  <a:pt x="56972" y="18634"/>
                </a:cubicBezTo>
                <a:close/>
                <a:moveTo>
                  <a:pt x="56823" y="19032"/>
                </a:moveTo>
                <a:cubicBezTo>
                  <a:pt x="56800" y="19074"/>
                  <a:pt x="56777" y="19116"/>
                  <a:pt x="56754" y="19160"/>
                </a:cubicBezTo>
                <a:lnTo>
                  <a:pt x="56754" y="19160"/>
                </a:lnTo>
                <a:cubicBezTo>
                  <a:pt x="56774" y="19117"/>
                  <a:pt x="56796" y="19074"/>
                  <a:pt x="56823" y="19032"/>
                </a:cubicBezTo>
                <a:close/>
                <a:moveTo>
                  <a:pt x="29087" y="20825"/>
                </a:moveTo>
                <a:cubicBezTo>
                  <a:pt x="29171" y="20825"/>
                  <a:pt x="29230" y="20849"/>
                  <a:pt x="29290" y="20873"/>
                </a:cubicBezTo>
                <a:cubicBezTo>
                  <a:pt x="29230" y="20861"/>
                  <a:pt x="29159" y="20849"/>
                  <a:pt x="29087" y="20825"/>
                </a:cubicBezTo>
                <a:close/>
                <a:moveTo>
                  <a:pt x="49661" y="25492"/>
                </a:moveTo>
                <a:lnTo>
                  <a:pt x="49637" y="25516"/>
                </a:lnTo>
                <a:cubicBezTo>
                  <a:pt x="49637" y="25504"/>
                  <a:pt x="49649" y="25504"/>
                  <a:pt x="49649" y="25492"/>
                </a:cubicBezTo>
                <a:close/>
                <a:moveTo>
                  <a:pt x="49114" y="25706"/>
                </a:moveTo>
                <a:cubicBezTo>
                  <a:pt x="49096" y="25741"/>
                  <a:pt x="49092" y="25769"/>
                  <a:pt x="49090" y="25769"/>
                </a:cubicBezTo>
                <a:cubicBezTo>
                  <a:pt x="49090" y="25769"/>
                  <a:pt x="49090" y="25764"/>
                  <a:pt x="49090" y="25754"/>
                </a:cubicBezTo>
                <a:lnTo>
                  <a:pt x="49090" y="25730"/>
                </a:lnTo>
                <a:cubicBezTo>
                  <a:pt x="49102" y="25730"/>
                  <a:pt x="49102" y="25706"/>
                  <a:pt x="49114" y="25706"/>
                </a:cubicBezTo>
                <a:close/>
                <a:moveTo>
                  <a:pt x="53781" y="29147"/>
                </a:moveTo>
                <a:cubicBezTo>
                  <a:pt x="53781" y="29183"/>
                  <a:pt x="53757" y="29207"/>
                  <a:pt x="53757" y="29243"/>
                </a:cubicBezTo>
                <a:cubicBezTo>
                  <a:pt x="53745" y="29219"/>
                  <a:pt x="53733" y="29195"/>
                  <a:pt x="53697" y="29183"/>
                </a:cubicBezTo>
                <a:cubicBezTo>
                  <a:pt x="53733" y="29183"/>
                  <a:pt x="53745" y="29159"/>
                  <a:pt x="53781" y="29147"/>
                </a:cubicBezTo>
                <a:close/>
                <a:moveTo>
                  <a:pt x="38148" y="31207"/>
                </a:moveTo>
                <a:lnTo>
                  <a:pt x="38184" y="31231"/>
                </a:lnTo>
                <a:cubicBezTo>
                  <a:pt x="38160" y="31243"/>
                  <a:pt x="38148" y="31243"/>
                  <a:pt x="38148" y="31243"/>
                </a:cubicBezTo>
                <a:lnTo>
                  <a:pt x="38148" y="31207"/>
                </a:lnTo>
                <a:close/>
                <a:moveTo>
                  <a:pt x="13835" y="32993"/>
                </a:moveTo>
                <a:cubicBezTo>
                  <a:pt x="13847" y="33005"/>
                  <a:pt x="13847" y="33017"/>
                  <a:pt x="13859" y="33041"/>
                </a:cubicBezTo>
                <a:lnTo>
                  <a:pt x="13835" y="33041"/>
                </a:lnTo>
                <a:lnTo>
                  <a:pt x="13835" y="32993"/>
                </a:lnTo>
                <a:close/>
                <a:moveTo>
                  <a:pt x="38624" y="34600"/>
                </a:moveTo>
                <a:cubicBezTo>
                  <a:pt x="38624" y="34612"/>
                  <a:pt x="38612" y="34612"/>
                  <a:pt x="38600" y="34612"/>
                </a:cubicBezTo>
                <a:cubicBezTo>
                  <a:pt x="38612" y="34612"/>
                  <a:pt x="38612" y="34600"/>
                  <a:pt x="38624" y="34600"/>
                </a:cubicBezTo>
                <a:close/>
                <a:moveTo>
                  <a:pt x="26015" y="35101"/>
                </a:moveTo>
                <a:cubicBezTo>
                  <a:pt x="26041" y="35101"/>
                  <a:pt x="26069" y="35105"/>
                  <a:pt x="26099" y="35112"/>
                </a:cubicBezTo>
                <a:cubicBezTo>
                  <a:pt x="26015" y="35136"/>
                  <a:pt x="25944" y="35148"/>
                  <a:pt x="25861" y="35160"/>
                </a:cubicBezTo>
                <a:cubicBezTo>
                  <a:pt x="25909" y="35119"/>
                  <a:pt x="25958" y="35101"/>
                  <a:pt x="26015" y="35101"/>
                </a:cubicBezTo>
                <a:close/>
                <a:moveTo>
                  <a:pt x="31655" y="39425"/>
                </a:moveTo>
                <a:lnTo>
                  <a:pt x="31655" y="39425"/>
                </a:lnTo>
                <a:cubicBezTo>
                  <a:pt x="31656" y="39425"/>
                  <a:pt x="31659" y="39428"/>
                  <a:pt x="31659" y="39434"/>
                </a:cubicBezTo>
                <a:cubicBezTo>
                  <a:pt x="31653" y="39428"/>
                  <a:pt x="31653" y="39425"/>
                  <a:pt x="31655" y="39425"/>
                </a:cubicBezTo>
                <a:close/>
                <a:moveTo>
                  <a:pt x="29290" y="39553"/>
                </a:moveTo>
                <a:cubicBezTo>
                  <a:pt x="29325" y="39672"/>
                  <a:pt x="29373" y="39780"/>
                  <a:pt x="29433" y="39899"/>
                </a:cubicBezTo>
                <a:cubicBezTo>
                  <a:pt x="29159" y="39839"/>
                  <a:pt x="29206" y="39696"/>
                  <a:pt x="29290" y="39553"/>
                </a:cubicBezTo>
                <a:close/>
                <a:moveTo>
                  <a:pt x="42732" y="40232"/>
                </a:moveTo>
                <a:lnTo>
                  <a:pt x="42732" y="40232"/>
                </a:lnTo>
                <a:cubicBezTo>
                  <a:pt x="42684" y="40268"/>
                  <a:pt x="42672" y="40292"/>
                  <a:pt x="42625" y="40327"/>
                </a:cubicBezTo>
                <a:cubicBezTo>
                  <a:pt x="42582" y="40349"/>
                  <a:pt x="42545" y="40358"/>
                  <a:pt x="42512" y="40358"/>
                </a:cubicBezTo>
                <a:cubicBezTo>
                  <a:pt x="42454" y="40358"/>
                  <a:pt x="42408" y="40330"/>
                  <a:pt x="42363" y="40292"/>
                </a:cubicBezTo>
                <a:cubicBezTo>
                  <a:pt x="42506" y="40280"/>
                  <a:pt x="42625" y="40268"/>
                  <a:pt x="42732" y="40232"/>
                </a:cubicBezTo>
                <a:close/>
                <a:moveTo>
                  <a:pt x="21360" y="42649"/>
                </a:moveTo>
                <a:cubicBezTo>
                  <a:pt x="21372" y="42661"/>
                  <a:pt x="21360" y="42673"/>
                  <a:pt x="21348" y="42673"/>
                </a:cubicBezTo>
                <a:cubicBezTo>
                  <a:pt x="21348" y="42661"/>
                  <a:pt x="21360" y="42649"/>
                  <a:pt x="21360" y="42649"/>
                </a:cubicBezTo>
                <a:close/>
                <a:moveTo>
                  <a:pt x="9740" y="42720"/>
                </a:moveTo>
                <a:cubicBezTo>
                  <a:pt x="9740" y="42732"/>
                  <a:pt x="9728" y="42768"/>
                  <a:pt x="9728" y="42780"/>
                </a:cubicBezTo>
                <a:cubicBezTo>
                  <a:pt x="9704" y="42780"/>
                  <a:pt x="9704" y="42768"/>
                  <a:pt x="9692" y="42768"/>
                </a:cubicBezTo>
                <a:cubicBezTo>
                  <a:pt x="9704" y="42768"/>
                  <a:pt x="9728" y="42732"/>
                  <a:pt x="9740" y="42720"/>
                </a:cubicBezTo>
                <a:close/>
                <a:moveTo>
                  <a:pt x="21348" y="42673"/>
                </a:moveTo>
                <a:cubicBezTo>
                  <a:pt x="21348" y="42709"/>
                  <a:pt x="21348" y="42732"/>
                  <a:pt x="21336" y="42780"/>
                </a:cubicBezTo>
                <a:cubicBezTo>
                  <a:pt x="21336" y="42732"/>
                  <a:pt x="21336" y="42709"/>
                  <a:pt x="21348" y="42673"/>
                </a:cubicBezTo>
                <a:close/>
                <a:moveTo>
                  <a:pt x="11883" y="45864"/>
                </a:moveTo>
                <a:cubicBezTo>
                  <a:pt x="11895" y="45876"/>
                  <a:pt x="11895" y="45888"/>
                  <a:pt x="11895" y="45911"/>
                </a:cubicBezTo>
                <a:cubicBezTo>
                  <a:pt x="11859" y="45935"/>
                  <a:pt x="11835" y="45971"/>
                  <a:pt x="11811" y="46007"/>
                </a:cubicBezTo>
                <a:cubicBezTo>
                  <a:pt x="11823" y="45947"/>
                  <a:pt x="11847" y="45911"/>
                  <a:pt x="11883" y="45864"/>
                </a:cubicBezTo>
                <a:close/>
                <a:moveTo>
                  <a:pt x="8942" y="56865"/>
                </a:moveTo>
                <a:cubicBezTo>
                  <a:pt x="8936" y="56877"/>
                  <a:pt x="8927" y="56883"/>
                  <a:pt x="8920" y="56887"/>
                </a:cubicBezTo>
                <a:lnTo>
                  <a:pt x="8920" y="56887"/>
                </a:lnTo>
                <a:lnTo>
                  <a:pt x="8942" y="56865"/>
                </a:lnTo>
                <a:close/>
                <a:moveTo>
                  <a:pt x="14443" y="57056"/>
                </a:moveTo>
                <a:lnTo>
                  <a:pt x="14443" y="57067"/>
                </a:lnTo>
                <a:cubicBezTo>
                  <a:pt x="14443" y="57067"/>
                  <a:pt x="14443" y="57056"/>
                  <a:pt x="14431" y="57056"/>
                </a:cubicBezTo>
                <a:close/>
                <a:moveTo>
                  <a:pt x="24253" y="68069"/>
                </a:moveTo>
                <a:lnTo>
                  <a:pt x="24253" y="68069"/>
                </a:lnTo>
                <a:cubicBezTo>
                  <a:pt x="24337" y="68128"/>
                  <a:pt x="24432" y="68188"/>
                  <a:pt x="24527" y="68247"/>
                </a:cubicBezTo>
                <a:cubicBezTo>
                  <a:pt x="24456" y="68271"/>
                  <a:pt x="24384" y="68319"/>
                  <a:pt x="24289" y="68378"/>
                </a:cubicBezTo>
                <a:cubicBezTo>
                  <a:pt x="24265" y="68271"/>
                  <a:pt x="24265" y="68164"/>
                  <a:pt x="24253" y="68069"/>
                </a:cubicBezTo>
                <a:close/>
                <a:moveTo>
                  <a:pt x="56031" y="1"/>
                </a:moveTo>
                <a:cubicBezTo>
                  <a:pt x="53459" y="2573"/>
                  <a:pt x="50804" y="4978"/>
                  <a:pt x="48685" y="7895"/>
                </a:cubicBezTo>
                <a:cubicBezTo>
                  <a:pt x="48625" y="7954"/>
                  <a:pt x="48566" y="8026"/>
                  <a:pt x="48506" y="8085"/>
                </a:cubicBezTo>
                <a:cubicBezTo>
                  <a:pt x="48375" y="8145"/>
                  <a:pt x="48328" y="8252"/>
                  <a:pt x="48340" y="8383"/>
                </a:cubicBezTo>
                <a:cubicBezTo>
                  <a:pt x="47804" y="8621"/>
                  <a:pt x="47649" y="9157"/>
                  <a:pt x="47387" y="9609"/>
                </a:cubicBezTo>
                <a:cubicBezTo>
                  <a:pt x="46411" y="11109"/>
                  <a:pt x="45530" y="12657"/>
                  <a:pt x="44994" y="14384"/>
                </a:cubicBezTo>
                <a:cubicBezTo>
                  <a:pt x="44696" y="14955"/>
                  <a:pt x="44934" y="15562"/>
                  <a:pt x="44803" y="16146"/>
                </a:cubicBezTo>
                <a:cubicBezTo>
                  <a:pt x="44696" y="16241"/>
                  <a:pt x="44673" y="16348"/>
                  <a:pt x="44708" y="16503"/>
                </a:cubicBezTo>
                <a:lnTo>
                  <a:pt x="44708" y="16515"/>
                </a:lnTo>
                <a:cubicBezTo>
                  <a:pt x="44518" y="16693"/>
                  <a:pt x="44589" y="16872"/>
                  <a:pt x="44684" y="17063"/>
                </a:cubicBezTo>
                <a:cubicBezTo>
                  <a:pt x="44518" y="17551"/>
                  <a:pt x="44375" y="18063"/>
                  <a:pt x="44458" y="18587"/>
                </a:cubicBezTo>
                <a:cubicBezTo>
                  <a:pt x="44161" y="19134"/>
                  <a:pt x="44137" y="19753"/>
                  <a:pt x="44137" y="20349"/>
                </a:cubicBezTo>
                <a:cubicBezTo>
                  <a:pt x="44113" y="21813"/>
                  <a:pt x="43458" y="23063"/>
                  <a:pt x="42768" y="24206"/>
                </a:cubicBezTo>
                <a:cubicBezTo>
                  <a:pt x="41934" y="25576"/>
                  <a:pt x="40743" y="26742"/>
                  <a:pt x="39684" y="27981"/>
                </a:cubicBezTo>
                <a:cubicBezTo>
                  <a:pt x="39339" y="27635"/>
                  <a:pt x="39589" y="27361"/>
                  <a:pt x="39684" y="27111"/>
                </a:cubicBezTo>
                <a:cubicBezTo>
                  <a:pt x="40624" y="24492"/>
                  <a:pt x="41363" y="21837"/>
                  <a:pt x="41529" y="19039"/>
                </a:cubicBezTo>
                <a:cubicBezTo>
                  <a:pt x="41720" y="18658"/>
                  <a:pt x="41720" y="18241"/>
                  <a:pt x="41589" y="17836"/>
                </a:cubicBezTo>
                <a:cubicBezTo>
                  <a:pt x="41839" y="17039"/>
                  <a:pt x="42125" y="16229"/>
                  <a:pt x="41934" y="15360"/>
                </a:cubicBezTo>
                <a:cubicBezTo>
                  <a:pt x="42065" y="14491"/>
                  <a:pt x="42256" y="13610"/>
                  <a:pt x="42291" y="12729"/>
                </a:cubicBezTo>
                <a:cubicBezTo>
                  <a:pt x="42303" y="12181"/>
                  <a:pt x="42589" y="11550"/>
                  <a:pt x="42089" y="11050"/>
                </a:cubicBezTo>
                <a:cubicBezTo>
                  <a:pt x="42863" y="10121"/>
                  <a:pt x="42708" y="8990"/>
                  <a:pt x="42768" y="7907"/>
                </a:cubicBezTo>
                <a:cubicBezTo>
                  <a:pt x="43089" y="7549"/>
                  <a:pt x="42946" y="7168"/>
                  <a:pt x="42863" y="6776"/>
                </a:cubicBezTo>
                <a:cubicBezTo>
                  <a:pt x="42970" y="6668"/>
                  <a:pt x="43018" y="6537"/>
                  <a:pt x="42970" y="6395"/>
                </a:cubicBezTo>
                <a:cubicBezTo>
                  <a:pt x="43137" y="6192"/>
                  <a:pt x="43089" y="6002"/>
                  <a:pt x="42982" y="5799"/>
                </a:cubicBezTo>
                <a:cubicBezTo>
                  <a:pt x="43160" y="5287"/>
                  <a:pt x="43279" y="4763"/>
                  <a:pt x="43077" y="4025"/>
                </a:cubicBezTo>
                <a:lnTo>
                  <a:pt x="43077" y="4025"/>
                </a:lnTo>
                <a:cubicBezTo>
                  <a:pt x="42125" y="5228"/>
                  <a:pt x="41315" y="6287"/>
                  <a:pt x="41160" y="7680"/>
                </a:cubicBezTo>
                <a:cubicBezTo>
                  <a:pt x="40898" y="8252"/>
                  <a:pt x="40529" y="8752"/>
                  <a:pt x="40482" y="9395"/>
                </a:cubicBezTo>
                <a:cubicBezTo>
                  <a:pt x="40541" y="9943"/>
                  <a:pt x="39934" y="10240"/>
                  <a:pt x="39934" y="10776"/>
                </a:cubicBezTo>
                <a:cubicBezTo>
                  <a:pt x="39434" y="10978"/>
                  <a:pt x="39231" y="11479"/>
                  <a:pt x="39136" y="11895"/>
                </a:cubicBezTo>
                <a:cubicBezTo>
                  <a:pt x="38791" y="13264"/>
                  <a:pt x="38267" y="14586"/>
                  <a:pt x="37874" y="15943"/>
                </a:cubicBezTo>
                <a:cubicBezTo>
                  <a:pt x="37743" y="16039"/>
                  <a:pt x="37684" y="16134"/>
                  <a:pt x="37731" y="16301"/>
                </a:cubicBezTo>
                <a:cubicBezTo>
                  <a:pt x="37564" y="16598"/>
                  <a:pt x="37600" y="16908"/>
                  <a:pt x="37600" y="17229"/>
                </a:cubicBezTo>
                <a:lnTo>
                  <a:pt x="37600" y="17241"/>
                </a:lnTo>
                <a:cubicBezTo>
                  <a:pt x="37457" y="17432"/>
                  <a:pt x="37279" y="17622"/>
                  <a:pt x="37338" y="17896"/>
                </a:cubicBezTo>
                <a:cubicBezTo>
                  <a:pt x="36660" y="20146"/>
                  <a:pt x="36850" y="22468"/>
                  <a:pt x="37160" y="24706"/>
                </a:cubicBezTo>
                <a:cubicBezTo>
                  <a:pt x="37398" y="26421"/>
                  <a:pt x="37660" y="28135"/>
                  <a:pt x="37803" y="29862"/>
                </a:cubicBezTo>
                <a:cubicBezTo>
                  <a:pt x="37743" y="30112"/>
                  <a:pt x="37672" y="30386"/>
                  <a:pt x="37612" y="30636"/>
                </a:cubicBezTo>
                <a:cubicBezTo>
                  <a:pt x="37076" y="31040"/>
                  <a:pt x="36600" y="31517"/>
                  <a:pt x="36183" y="32029"/>
                </a:cubicBezTo>
                <a:lnTo>
                  <a:pt x="36207" y="32053"/>
                </a:lnTo>
                <a:cubicBezTo>
                  <a:pt x="36076" y="32112"/>
                  <a:pt x="36005" y="32195"/>
                  <a:pt x="36005" y="32350"/>
                </a:cubicBezTo>
                <a:lnTo>
                  <a:pt x="36005" y="32326"/>
                </a:lnTo>
                <a:cubicBezTo>
                  <a:pt x="35989" y="32325"/>
                  <a:pt x="35974" y="32325"/>
                  <a:pt x="35960" y="32325"/>
                </a:cubicBezTo>
                <a:cubicBezTo>
                  <a:pt x="35517" y="32325"/>
                  <a:pt x="35337" y="32829"/>
                  <a:pt x="34933" y="32898"/>
                </a:cubicBezTo>
                <a:cubicBezTo>
                  <a:pt x="34778" y="32945"/>
                  <a:pt x="34707" y="33041"/>
                  <a:pt x="34695" y="33184"/>
                </a:cubicBezTo>
                <a:cubicBezTo>
                  <a:pt x="34624" y="33219"/>
                  <a:pt x="34540" y="33255"/>
                  <a:pt x="34469" y="33303"/>
                </a:cubicBezTo>
                <a:cubicBezTo>
                  <a:pt x="34350" y="33065"/>
                  <a:pt x="34243" y="32826"/>
                  <a:pt x="34124" y="32588"/>
                </a:cubicBezTo>
                <a:cubicBezTo>
                  <a:pt x="34207" y="30171"/>
                  <a:pt x="34266" y="27742"/>
                  <a:pt x="34326" y="25337"/>
                </a:cubicBezTo>
                <a:cubicBezTo>
                  <a:pt x="34326" y="25230"/>
                  <a:pt x="34183" y="25123"/>
                  <a:pt x="34112" y="25028"/>
                </a:cubicBezTo>
                <a:cubicBezTo>
                  <a:pt x="34231" y="24468"/>
                  <a:pt x="34231" y="23932"/>
                  <a:pt x="34243" y="23373"/>
                </a:cubicBezTo>
                <a:cubicBezTo>
                  <a:pt x="34278" y="21194"/>
                  <a:pt x="33564" y="19110"/>
                  <a:pt x="33504" y="16955"/>
                </a:cubicBezTo>
                <a:cubicBezTo>
                  <a:pt x="33731" y="16551"/>
                  <a:pt x="33707" y="16110"/>
                  <a:pt x="33671" y="15693"/>
                </a:cubicBezTo>
                <a:cubicBezTo>
                  <a:pt x="33576" y="14622"/>
                  <a:pt x="33695" y="13562"/>
                  <a:pt x="33802" y="12491"/>
                </a:cubicBezTo>
                <a:cubicBezTo>
                  <a:pt x="34100" y="12121"/>
                  <a:pt x="34088" y="11729"/>
                  <a:pt x="33921" y="11312"/>
                </a:cubicBezTo>
                <a:cubicBezTo>
                  <a:pt x="33874" y="11240"/>
                  <a:pt x="33850" y="11169"/>
                  <a:pt x="33814" y="11098"/>
                </a:cubicBezTo>
                <a:cubicBezTo>
                  <a:pt x="33874" y="9574"/>
                  <a:pt x="34350" y="8085"/>
                  <a:pt x="33921" y="6514"/>
                </a:cubicBezTo>
                <a:lnTo>
                  <a:pt x="33921" y="6514"/>
                </a:lnTo>
                <a:cubicBezTo>
                  <a:pt x="33683" y="7597"/>
                  <a:pt x="32635" y="8216"/>
                  <a:pt x="32492" y="9335"/>
                </a:cubicBezTo>
                <a:cubicBezTo>
                  <a:pt x="32314" y="9466"/>
                  <a:pt x="32028" y="9562"/>
                  <a:pt x="31980" y="9728"/>
                </a:cubicBezTo>
                <a:cubicBezTo>
                  <a:pt x="31588" y="11240"/>
                  <a:pt x="30754" y="12562"/>
                  <a:pt x="30254" y="14050"/>
                </a:cubicBezTo>
                <a:lnTo>
                  <a:pt x="30242" y="14074"/>
                </a:lnTo>
                <a:cubicBezTo>
                  <a:pt x="30183" y="14169"/>
                  <a:pt x="30135" y="14277"/>
                  <a:pt x="30111" y="14396"/>
                </a:cubicBezTo>
                <a:lnTo>
                  <a:pt x="30111" y="14407"/>
                </a:lnTo>
                <a:cubicBezTo>
                  <a:pt x="30052" y="14515"/>
                  <a:pt x="30004" y="14622"/>
                  <a:pt x="29980" y="14741"/>
                </a:cubicBezTo>
                <a:cubicBezTo>
                  <a:pt x="29706" y="15824"/>
                  <a:pt x="29147" y="16813"/>
                  <a:pt x="29111" y="17956"/>
                </a:cubicBezTo>
                <a:cubicBezTo>
                  <a:pt x="28921" y="18896"/>
                  <a:pt x="28921" y="19849"/>
                  <a:pt x="29040" y="20777"/>
                </a:cubicBezTo>
                <a:cubicBezTo>
                  <a:pt x="28921" y="23123"/>
                  <a:pt x="29111" y="25468"/>
                  <a:pt x="29468" y="27766"/>
                </a:cubicBezTo>
                <a:cubicBezTo>
                  <a:pt x="29837" y="30148"/>
                  <a:pt x="30373" y="32541"/>
                  <a:pt x="31861" y="34553"/>
                </a:cubicBezTo>
                <a:cubicBezTo>
                  <a:pt x="32100" y="34874"/>
                  <a:pt x="32028" y="35112"/>
                  <a:pt x="31730" y="35446"/>
                </a:cubicBezTo>
                <a:cubicBezTo>
                  <a:pt x="31079" y="36180"/>
                  <a:pt x="30238" y="36750"/>
                  <a:pt x="29749" y="37612"/>
                </a:cubicBezTo>
                <a:lnTo>
                  <a:pt x="29749" y="37612"/>
                </a:lnTo>
                <a:cubicBezTo>
                  <a:pt x="29231" y="37550"/>
                  <a:pt x="29348" y="37028"/>
                  <a:pt x="29123" y="36755"/>
                </a:cubicBezTo>
                <a:cubicBezTo>
                  <a:pt x="28885" y="35231"/>
                  <a:pt x="28754" y="33660"/>
                  <a:pt x="27432" y="32588"/>
                </a:cubicBezTo>
                <a:cubicBezTo>
                  <a:pt x="27254" y="32434"/>
                  <a:pt x="27135" y="32267"/>
                  <a:pt x="27135" y="32029"/>
                </a:cubicBezTo>
                <a:cubicBezTo>
                  <a:pt x="27123" y="31517"/>
                  <a:pt x="26742" y="31195"/>
                  <a:pt x="26432" y="30826"/>
                </a:cubicBezTo>
                <a:cubicBezTo>
                  <a:pt x="25753" y="30028"/>
                  <a:pt x="24896" y="29457"/>
                  <a:pt x="24027" y="28921"/>
                </a:cubicBezTo>
                <a:cubicBezTo>
                  <a:pt x="23289" y="28040"/>
                  <a:pt x="22182" y="27564"/>
                  <a:pt x="21646" y="26492"/>
                </a:cubicBezTo>
                <a:cubicBezTo>
                  <a:pt x="21324" y="25802"/>
                  <a:pt x="21122" y="25028"/>
                  <a:pt x="20491" y="24504"/>
                </a:cubicBezTo>
                <a:cubicBezTo>
                  <a:pt x="20670" y="24016"/>
                  <a:pt x="20312" y="23623"/>
                  <a:pt x="20253" y="23159"/>
                </a:cubicBezTo>
                <a:cubicBezTo>
                  <a:pt x="20360" y="22861"/>
                  <a:pt x="20217" y="22611"/>
                  <a:pt x="20134" y="22349"/>
                </a:cubicBezTo>
                <a:cubicBezTo>
                  <a:pt x="20253" y="21849"/>
                  <a:pt x="20229" y="21373"/>
                  <a:pt x="20074" y="20896"/>
                </a:cubicBezTo>
                <a:cubicBezTo>
                  <a:pt x="20193" y="20063"/>
                  <a:pt x="20122" y="19253"/>
                  <a:pt x="19896" y="18444"/>
                </a:cubicBezTo>
                <a:cubicBezTo>
                  <a:pt x="20229" y="17848"/>
                  <a:pt x="19622" y="17348"/>
                  <a:pt x="19777" y="16705"/>
                </a:cubicBezTo>
                <a:cubicBezTo>
                  <a:pt x="20134" y="15348"/>
                  <a:pt x="19634" y="13967"/>
                  <a:pt x="19574" y="12598"/>
                </a:cubicBezTo>
                <a:cubicBezTo>
                  <a:pt x="19562" y="12300"/>
                  <a:pt x="19384" y="12026"/>
                  <a:pt x="19098" y="11871"/>
                </a:cubicBezTo>
                <a:cubicBezTo>
                  <a:pt x="19098" y="11776"/>
                  <a:pt x="19050" y="11717"/>
                  <a:pt x="18991" y="11669"/>
                </a:cubicBezTo>
                <a:cubicBezTo>
                  <a:pt x="18881" y="11428"/>
                  <a:pt x="18743" y="11299"/>
                  <a:pt x="18584" y="11299"/>
                </a:cubicBezTo>
                <a:cubicBezTo>
                  <a:pt x="18468" y="11299"/>
                  <a:pt x="18341" y="11368"/>
                  <a:pt x="18205" y="11514"/>
                </a:cubicBezTo>
                <a:cubicBezTo>
                  <a:pt x="17967" y="11764"/>
                  <a:pt x="17848" y="12110"/>
                  <a:pt x="17812" y="12443"/>
                </a:cubicBezTo>
                <a:cubicBezTo>
                  <a:pt x="17693" y="13729"/>
                  <a:pt x="17622" y="15003"/>
                  <a:pt x="17514" y="16289"/>
                </a:cubicBezTo>
                <a:cubicBezTo>
                  <a:pt x="17479" y="16610"/>
                  <a:pt x="17491" y="16991"/>
                  <a:pt x="17360" y="17289"/>
                </a:cubicBezTo>
                <a:cubicBezTo>
                  <a:pt x="16705" y="18610"/>
                  <a:pt x="16681" y="20003"/>
                  <a:pt x="16824" y="21432"/>
                </a:cubicBezTo>
                <a:cubicBezTo>
                  <a:pt x="16443" y="22718"/>
                  <a:pt x="17038" y="23921"/>
                  <a:pt x="17098" y="25159"/>
                </a:cubicBezTo>
                <a:cubicBezTo>
                  <a:pt x="17098" y="25337"/>
                  <a:pt x="17276" y="25421"/>
                  <a:pt x="17455" y="25480"/>
                </a:cubicBezTo>
                <a:cubicBezTo>
                  <a:pt x="17383" y="26302"/>
                  <a:pt x="17300" y="27123"/>
                  <a:pt x="17872" y="27826"/>
                </a:cubicBezTo>
                <a:cubicBezTo>
                  <a:pt x="17919" y="28421"/>
                  <a:pt x="18038" y="28969"/>
                  <a:pt x="18455" y="29397"/>
                </a:cubicBezTo>
                <a:cubicBezTo>
                  <a:pt x="18503" y="29457"/>
                  <a:pt x="18562" y="29528"/>
                  <a:pt x="18634" y="29576"/>
                </a:cubicBezTo>
                <a:cubicBezTo>
                  <a:pt x="19098" y="30874"/>
                  <a:pt x="19788" y="32029"/>
                  <a:pt x="20896" y="32898"/>
                </a:cubicBezTo>
                <a:cubicBezTo>
                  <a:pt x="21479" y="34041"/>
                  <a:pt x="22491" y="34850"/>
                  <a:pt x="23313" y="35803"/>
                </a:cubicBezTo>
                <a:cubicBezTo>
                  <a:pt x="23503" y="36279"/>
                  <a:pt x="23956" y="36494"/>
                  <a:pt x="24313" y="36815"/>
                </a:cubicBezTo>
                <a:cubicBezTo>
                  <a:pt x="24980" y="37803"/>
                  <a:pt x="25575" y="38875"/>
                  <a:pt x="26611" y="39565"/>
                </a:cubicBezTo>
                <a:cubicBezTo>
                  <a:pt x="26754" y="39827"/>
                  <a:pt x="27135" y="39923"/>
                  <a:pt x="27170" y="40292"/>
                </a:cubicBezTo>
                <a:cubicBezTo>
                  <a:pt x="26396" y="40899"/>
                  <a:pt x="25706" y="41601"/>
                  <a:pt x="25027" y="42328"/>
                </a:cubicBezTo>
                <a:cubicBezTo>
                  <a:pt x="24762" y="42615"/>
                  <a:pt x="24496" y="42759"/>
                  <a:pt x="24245" y="42759"/>
                </a:cubicBezTo>
                <a:cubicBezTo>
                  <a:pt x="23945" y="42759"/>
                  <a:pt x="23665" y="42552"/>
                  <a:pt x="23432" y="42137"/>
                </a:cubicBezTo>
                <a:cubicBezTo>
                  <a:pt x="23217" y="41768"/>
                  <a:pt x="23063" y="41351"/>
                  <a:pt x="22920" y="40935"/>
                </a:cubicBezTo>
                <a:cubicBezTo>
                  <a:pt x="22741" y="40411"/>
                  <a:pt x="22491" y="39982"/>
                  <a:pt x="21920" y="39815"/>
                </a:cubicBezTo>
                <a:cubicBezTo>
                  <a:pt x="21884" y="38625"/>
                  <a:pt x="21324" y="37708"/>
                  <a:pt x="20396" y="37005"/>
                </a:cubicBezTo>
                <a:cubicBezTo>
                  <a:pt x="20277" y="36494"/>
                  <a:pt x="19812" y="36255"/>
                  <a:pt x="19491" y="35934"/>
                </a:cubicBezTo>
                <a:cubicBezTo>
                  <a:pt x="19146" y="35601"/>
                  <a:pt x="18634" y="35351"/>
                  <a:pt x="18455" y="34946"/>
                </a:cubicBezTo>
                <a:cubicBezTo>
                  <a:pt x="17741" y="33457"/>
                  <a:pt x="16490" y="32362"/>
                  <a:pt x="15645" y="30957"/>
                </a:cubicBezTo>
                <a:cubicBezTo>
                  <a:pt x="15371" y="30529"/>
                  <a:pt x="15300" y="29969"/>
                  <a:pt x="14776" y="29695"/>
                </a:cubicBezTo>
                <a:cubicBezTo>
                  <a:pt x="14443" y="28897"/>
                  <a:pt x="14157" y="28040"/>
                  <a:pt x="13526" y="27409"/>
                </a:cubicBezTo>
                <a:cubicBezTo>
                  <a:pt x="12930" y="25385"/>
                  <a:pt x="11918" y="23492"/>
                  <a:pt x="11502" y="21396"/>
                </a:cubicBezTo>
                <a:cubicBezTo>
                  <a:pt x="11383" y="20753"/>
                  <a:pt x="11264" y="20111"/>
                  <a:pt x="11180" y="19456"/>
                </a:cubicBezTo>
                <a:cubicBezTo>
                  <a:pt x="11122" y="19082"/>
                  <a:pt x="10949" y="18801"/>
                  <a:pt x="10539" y="18801"/>
                </a:cubicBezTo>
                <a:cubicBezTo>
                  <a:pt x="10531" y="18801"/>
                  <a:pt x="10522" y="18801"/>
                  <a:pt x="10513" y="18801"/>
                </a:cubicBezTo>
                <a:cubicBezTo>
                  <a:pt x="10097" y="18813"/>
                  <a:pt x="9716" y="18932"/>
                  <a:pt x="9621" y="19396"/>
                </a:cubicBezTo>
                <a:cubicBezTo>
                  <a:pt x="9561" y="19646"/>
                  <a:pt x="9537" y="19908"/>
                  <a:pt x="9525" y="20170"/>
                </a:cubicBezTo>
                <a:cubicBezTo>
                  <a:pt x="9501" y="20956"/>
                  <a:pt x="9466" y="21730"/>
                  <a:pt x="9442" y="22528"/>
                </a:cubicBezTo>
                <a:cubicBezTo>
                  <a:pt x="9347" y="25206"/>
                  <a:pt x="10037" y="27742"/>
                  <a:pt x="10704" y="30302"/>
                </a:cubicBezTo>
                <a:cubicBezTo>
                  <a:pt x="10752" y="31160"/>
                  <a:pt x="11002" y="31933"/>
                  <a:pt x="11656" y="32505"/>
                </a:cubicBezTo>
                <a:cubicBezTo>
                  <a:pt x="11787" y="33196"/>
                  <a:pt x="12109" y="33803"/>
                  <a:pt x="12478" y="34386"/>
                </a:cubicBezTo>
                <a:cubicBezTo>
                  <a:pt x="12549" y="34553"/>
                  <a:pt x="12609" y="34696"/>
                  <a:pt x="12680" y="34862"/>
                </a:cubicBezTo>
                <a:cubicBezTo>
                  <a:pt x="12549" y="35208"/>
                  <a:pt x="12669" y="35446"/>
                  <a:pt x="12978" y="35589"/>
                </a:cubicBezTo>
                <a:cubicBezTo>
                  <a:pt x="13633" y="37375"/>
                  <a:pt x="14252" y="39196"/>
                  <a:pt x="15859" y="40411"/>
                </a:cubicBezTo>
                <a:lnTo>
                  <a:pt x="15871" y="40423"/>
                </a:lnTo>
                <a:cubicBezTo>
                  <a:pt x="16086" y="40696"/>
                  <a:pt x="16074" y="41161"/>
                  <a:pt x="16526" y="41244"/>
                </a:cubicBezTo>
                <a:cubicBezTo>
                  <a:pt x="17550" y="42542"/>
                  <a:pt x="18717" y="43661"/>
                  <a:pt x="20336" y="44161"/>
                </a:cubicBezTo>
                <a:cubicBezTo>
                  <a:pt x="20396" y="44292"/>
                  <a:pt x="20491" y="44352"/>
                  <a:pt x="20646" y="44352"/>
                </a:cubicBezTo>
                <a:cubicBezTo>
                  <a:pt x="20782" y="44560"/>
                  <a:pt x="20959" y="44651"/>
                  <a:pt x="21168" y="44651"/>
                </a:cubicBezTo>
                <a:cubicBezTo>
                  <a:pt x="21233" y="44651"/>
                  <a:pt x="21301" y="44642"/>
                  <a:pt x="21372" y="44625"/>
                </a:cubicBezTo>
                <a:cubicBezTo>
                  <a:pt x="22324" y="45209"/>
                  <a:pt x="22324" y="45209"/>
                  <a:pt x="21705" y="46042"/>
                </a:cubicBezTo>
                <a:cubicBezTo>
                  <a:pt x="21586" y="46197"/>
                  <a:pt x="21396" y="46316"/>
                  <a:pt x="21408" y="46554"/>
                </a:cubicBezTo>
                <a:cubicBezTo>
                  <a:pt x="20384" y="47566"/>
                  <a:pt x="19669" y="48805"/>
                  <a:pt x="18812" y="49948"/>
                </a:cubicBezTo>
                <a:cubicBezTo>
                  <a:pt x="18726" y="49980"/>
                  <a:pt x="18650" y="49994"/>
                  <a:pt x="18583" y="49994"/>
                </a:cubicBezTo>
                <a:cubicBezTo>
                  <a:pt x="18284" y="49994"/>
                  <a:pt x="18165" y="49703"/>
                  <a:pt x="18038" y="49459"/>
                </a:cubicBezTo>
                <a:cubicBezTo>
                  <a:pt x="17741" y="48876"/>
                  <a:pt x="17455" y="48281"/>
                  <a:pt x="17014" y="47840"/>
                </a:cubicBezTo>
                <a:cubicBezTo>
                  <a:pt x="15967" y="46792"/>
                  <a:pt x="15050" y="45661"/>
                  <a:pt x="14169" y="44506"/>
                </a:cubicBezTo>
                <a:cubicBezTo>
                  <a:pt x="14085" y="44102"/>
                  <a:pt x="13931" y="43744"/>
                  <a:pt x="13550" y="43542"/>
                </a:cubicBezTo>
                <a:cubicBezTo>
                  <a:pt x="13561" y="43459"/>
                  <a:pt x="13514" y="43411"/>
                  <a:pt x="13442" y="43387"/>
                </a:cubicBezTo>
                <a:cubicBezTo>
                  <a:pt x="13335" y="43113"/>
                  <a:pt x="13276" y="42816"/>
                  <a:pt x="12895" y="42768"/>
                </a:cubicBezTo>
                <a:cubicBezTo>
                  <a:pt x="12680" y="42256"/>
                  <a:pt x="12383" y="41816"/>
                  <a:pt x="12002" y="41447"/>
                </a:cubicBezTo>
                <a:cubicBezTo>
                  <a:pt x="11787" y="40744"/>
                  <a:pt x="11347" y="40196"/>
                  <a:pt x="10930" y="39613"/>
                </a:cubicBezTo>
                <a:cubicBezTo>
                  <a:pt x="10871" y="39422"/>
                  <a:pt x="10811" y="39208"/>
                  <a:pt x="10549" y="39161"/>
                </a:cubicBezTo>
                <a:lnTo>
                  <a:pt x="9525" y="37065"/>
                </a:lnTo>
                <a:cubicBezTo>
                  <a:pt x="9323" y="36315"/>
                  <a:pt x="8763" y="35851"/>
                  <a:pt x="8251" y="35339"/>
                </a:cubicBezTo>
                <a:cubicBezTo>
                  <a:pt x="8051" y="34879"/>
                  <a:pt x="8026" y="34267"/>
                  <a:pt x="7319" y="34267"/>
                </a:cubicBezTo>
                <a:cubicBezTo>
                  <a:pt x="7313" y="34267"/>
                  <a:pt x="7306" y="34267"/>
                  <a:pt x="7299" y="34267"/>
                </a:cubicBezTo>
                <a:lnTo>
                  <a:pt x="7275" y="34267"/>
                </a:lnTo>
                <a:cubicBezTo>
                  <a:pt x="7208" y="34259"/>
                  <a:pt x="7141" y="34255"/>
                  <a:pt x="7076" y="34255"/>
                </a:cubicBezTo>
                <a:cubicBezTo>
                  <a:pt x="6555" y="34255"/>
                  <a:pt x="6123" y="34510"/>
                  <a:pt x="6049" y="35029"/>
                </a:cubicBezTo>
                <a:cubicBezTo>
                  <a:pt x="5953" y="35577"/>
                  <a:pt x="5930" y="36243"/>
                  <a:pt x="6489" y="36660"/>
                </a:cubicBezTo>
                <a:cubicBezTo>
                  <a:pt x="7156" y="37898"/>
                  <a:pt x="7442" y="39280"/>
                  <a:pt x="7870" y="40589"/>
                </a:cubicBezTo>
                <a:cubicBezTo>
                  <a:pt x="8525" y="42030"/>
                  <a:pt x="9180" y="43459"/>
                  <a:pt x="9835" y="44911"/>
                </a:cubicBezTo>
                <a:cubicBezTo>
                  <a:pt x="9811" y="45209"/>
                  <a:pt x="9894" y="45471"/>
                  <a:pt x="10037" y="45745"/>
                </a:cubicBezTo>
                <a:cubicBezTo>
                  <a:pt x="10513" y="46697"/>
                  <a:pt x="11204" y="47483"/>
                  <a:pt x="11835" y="48316"/>
                </a:cubicBezTo>
                <a:cubicBezTo>
                  <a:pt x="12371" y="49174"/>
                  <a:pt x="12811" y="50114"/>
                  <a:pt x="13669" y="50733"/>
                </a:cubicBezTo>
                <a:cubicBezTo>
                  <a:pt x="14347" y="51233"/>
                  <a:pt x="14955" y="51876"/>
                  <a:pt x="15824" y="52103"/>
                </a:cubicBezTo>
                <a:cubicBezTo>
                  <a:pt x="16109" y="52174"/>
                  <a:pt x="16264" y="52365"/>
                  <a:pt x="16205" y="52674"/>
                </a:cubicBezTo>
                <a:cubicBezTo>
                  <a:pt x="15788" y="53007"/>
                  <a:pt x="15538" y="53472"/>
                  <a:pt x="15336" y="53948"/>
                </a:cubicBezTo>
                <a:cubicBezTo>
                  <a:pt x="15121" y="54019"/>
                  <a:pt x="14955" y="54127"/>
                  <a:pt x="14835" y="54317"/>
                </a:cubicBezTo>
                <a:cubicBezTo>
                  <a:pt x="14395" y="54984"/>
                  <a:pt x="13883" y="55615"/>
                  <a:pt x="13466" y="56282"/>
                </a:cubicBezTo>
                <a:cubicBezTo>
                  <a:pt x="13344" y="56490"/>
                  <a:pt x="13214" y="56577"/>
                  <a:pt x="13064" y="56577"/>
                </a:cubicBezTo>
                <a:cubicBezTo>
                  <a:pt x="12966" y="56577"/>
                  <a:pt x="12858" y="56539"/>
                  <a:pt x="12740" y="56472"/>
                </a:cubicBezTo>
                <a:cubicBezTo>
                  <a:pt x="12014" y="54674"/>
                  <a:pt x="11014" y="53019"/>
                  <a:pt x="10002" y="51388"/>
                </a:cubicBezTo>
                <a:cubicBezTo>
                  <a:pt x="9680" y="50555"/>
                  <a:pt x="9085" y="49864"/>
                  <a:pt x="8668" y="49090"/>
                </a:cubicBezTo>
                <a:cubicBezTo>
                  <a:pt x="8156" y="47435"/>
                  <a:pt x="6834" y="46388"/>
                  <a:pt x="5811" y="45114"/>
                </a:cubicBezTo>
                <a:cubicBezTo>
                  <a:pt x="5637" y="44903"/>
                  <a:pt x="5383" y="44777"/>
                  <a:pt x="5107" y="44777"/>
                </a:cubicBezTo>
                <a:cubicBezTo>
                  <a:pt x="4948" y="44777"/>
                  <a:pt x="4782" y="44819"/>
                  <a:pt x="4620" y="44911"/>
                </a:cubicBezTo>
                <a:cubicBezTo>
                  <a:pt x="3858" y="45316"/>
                  <a:pt x="3346" y="45995"/>
                  <a:pt x="3548" y="46661"/>
                </a:cubicBezTo>
                <a:cubicBezTo>
                  <a:pt x="3941" y="48019"/>
                  <a:pt x="4453" y="49364"/>
                  <a:pt x="5108" y="50626"/>
                </a:cubicBezTo>
                <a:cubicBezTo>
                  <a:pt x="5132" y="50698"/>
                  <a:pt x="5168" y="50793"/>
                  <a:pt x="5215" y="50864"/>
                </a:cubicBezTo>
                <a:cubicBezTo>
                  <a:pt x="5358" y="51329"/>
                  <a:pt x="5513" y="51769"/>
                  <a:pt x="5953" y="52043"/>
                </a:cubicBezTo>
                <a:cubicBezTo>
                  <a:pt x="6263" y="52603"/>
                  <a:pt x="6180" y="53317"/>
                  <a:pt x="6561" y="53853"/>
                </a:cubicBezTo>
                <a:cubicBezTo>
                  <a:pt x="7204" y="54746"/>
                  <a:pt x="7716" y="55734"/>
                  <a:pt x="8227" y="56698"/>
                </a:cubicBezTo>
                <a:lnTo>
                  <a:pt x="8370" y="56925"/>
                </a:lnTo>
                <a:cubicBezTo>
                  <a:pt x="8406" y="56996"/>
                  <a:pt x="8442" y="57079"/>
                  <a:pt x="8489" y="57163"/>
                </a:cubicBezTo>
                <a:cubicBezTo>
                  <a:pt x="8728" y="57960"/>
                  <a:pt x="9478" y="58294"/>
                  <a:pt x="10002" y="58842"/>
                </a:cubicBezTo>
                <a:cubicBezTo>
                  <a:pt x="10371" y="59246"/>
                  <a:pt x="11073" y="59330"/>
                  <a:pt x="11252" y="59901"/>
                </a:cubicBezTo>
                <a:cubicBezTo>
                  <a:pt x="11442" y="60508"/>
                  <a:pt x="10597" y="60770"/>
                  <a:pt x="10609" y="61366"/>
                </a:cubicBezTo>
                <a:cubicBezTo>
                  <a:pt x="10406" y="61818"/>
                  <a:pt x="10061" y="62163"/>
                  <a:pt x="9692" y="62461"/>
                </a:cubicBezTo>
                <a:cubicBezTo>
                  <a:pt x="8930" y="61759"/>
                  <a:pt x="8501" y="60699"/>
                  <a:pt x="7370" y="60461"/>
                </a:cubicBezTo>
                <a:cubicBezTo>
                  <a:pt x="6787" y="59246"/>
                  <a:pt x="5787" y="58496"/>
                  <a:pt x="4584" y="57960"/>
                </a:cubicBezTo>
                <a:cubicBezTo>
                  <a:pt x="4423" y="57889"/>
                  <a:pt x="4268" y="57860"/>
                  <a:pt x="4117" y="57860"/>
                </a:cubicBezTo>
                <a:cubicBezTo>
                  <a:pt x="3668" y="57860"/>
                  <a:pt x="3262" y="58118"/>
                  <a:pt x="2870" y="58270"/>
                </a:cubicBezTo>
                <a:cubicBezTo>
                  <a:pt x="2560" y="58389"/>
                  <a:pt x="2477" y="59080"/>
                  <a:pt x="2691" y="59330"/>
                </a:cubicBezTo>
                <a:cubicBezTo>
                  <a:pt x="3322" y="60020"/>
                  <a:pt x="3370" y="61104"/>
                  <a:pt x="4287" y="61532"/>
                </a:cubicBezTo>
                <a:cubicBezTo>
                  <a:pt x="4620" y="61949"/>
                  <a:pt x="5001" y="62282"/>
                  <a:pt x="5525" y="62437"/>
                </a:cubicBezTo>
                <a:cubicBezTo>
                  <a:pt x="5811" y="62913"/>
                  <a:pt x="6120" y="63378"/>
                  <a:pt x="6644" y="63628"/>
                </a:cubicBezTo>
                <a:cubicBezTo>
                  <a:pt x="6846" y="63985"/>
                  <a:pt x="7061" y="64342"/>
                  <a:pt x="7501" y="64461"/>
                </a:cubicBezTo>
                <a:lnTo>
                  <a:pt x="7489" y="64461"/>
                </a:lnTo>
                <a:cubicBezTo>
                  <a:pt x="7716" y="65033"/>
                  <a:pt x="8382" y="65330"/>
                  <a:pt x="8466" y="65985"/>
                </a:cubicBezTo>
                <a:cubicBezTo>
                  <a:pt x="7787" y="67176"/>
                  <a:pt x="7335" y="68450"/>
                  <a:pt x="6977" y="69760"/>
                </a:cubicBezTo>
                <a:cubicBezTo>
                  <a:pt x="6838" y="69874"/>
                  <a:pt x="6728" y="69920"/>
                  <a:pt x="6637" y="69920"/>
                </a:cubicBezTo>
                <a:cubicBezTo>
                  <a:pt x="6332" y="69920"/>
                  <a:pt x="6240" y="69413"/>
                  <a:pt x="5965" y="69331"/>
                </a:cubicBezTo>
                <a:cubicBezTo>
                  <a:pt x="5572" y="68486"/>
                  <a:pt x="4798" y="68033"/>
                  <a:pt x="4084" y="67521"/>
                </a:cubicBezTo>
                <a:cubicBezTo>
                  <a:pt x="3941" y="67409"/>
                  <a:pt x="3805" y="67351"/>
                  <a:pt x="3678" y="67351"/>
                </a:cubicBezTo>
                <a:cubicBezTo>
                  <a:pt x="3509" y="67351"/>
                  <a:pt x="3356" y="67453"/>
                  <a:pt x="3227" y="67664"/>
                </a:cubicBezTo>
                <a:cubicBezTo>
                  <a:pt x="3155" y="67664"/>
                  <a:pt x="3084" y="67700"/>
                  <a:pt x="3024" y="67724"/>
                </a:cubicBezTo>
                <a:cubicBezTo>
                  <a:pt x="2953" y="67545"/>
                  <a:pt x="2417" y="67497"/>
                  <a:pt x="2774" y="67235"/>
                </a:cubicBezTo>
                <a:cubicBezTo>
                  <a:pt x="3072" y="67009"/>
                  <a:pt x="3108" y="66985"/>
                  <a:pt x="2810" y="66759"/>
                </a:cubicBezTo>
                <a:cubicBezTo>
                  <a:pt x="2512" y="66519"/>
                  <a:pt x="2207" y="66318"/>
                  <a:pt x="1831" y="66318"/>
                </a:cubicBezTo>
                <a:cubicBezTo>
                  <a:pt x="1741" y="66318"/>
                  <a:pt x="1647" y="66329"/>
                  <a:pt x="1548" y="66354"/>
                </a:cubicBezTo>
                <a:cubicBezTo>
                  <a:pt x="1417" y="66271"/>
                  <a:pt x="1239" y="66188"/>
                  <a:pt x="1131" y="66069"/>
                </a:cubicBezTo>
                <a:cubicBezTo>
                  <a:pt x="972" y="65887"/>
                  <a:pt x="807" y="65802"/>
                  <a:pt x="657" y="65802"/>
                </a:cubicBezTo>
                <a:cubicBezTo>
                  <a:pt x="483" y="65802"/>
                  <a:pt x="329" y="65917"/>
                  <a:pt x="226" y="66128"/>
                </a:cubicBezTo>
                <a:cubicBezTo>
                  <a:pt x="0" y="66581"/>
                  <a:pt x="524" y="66604"/>
                  <a:pt x="762" y="66783"/>
                </a:cubicBezTo>
                <a:cubicBezTo>
                  <a:pt x="1381" y="67223"/>
                  <a:pt x="1977" y="67664"/>
                  <a:pt x="2727" y="67890"/>
                </a:cubicBezTo>
                <a:cubicBezTo>
                  <a:pt x="2751" y="68176"/>
                  <a:pt x="2965" y="68307"/>
                  <a:pt x="3155" y="68486"/>
                </a:cubicBezTo>
                <a:cubicBezTo>
                  <a:pt x="3929" y="69152"/>
                  <a:pt x="4715" y="69819"/>
                  <a:pt x="5453" y="70533"/>
                </a:cubicBezTo>
                <a:cubicBezTo>
                  <a:pt x="5870" y="70938"/>
                  <a:pt x="6382" y="71331"/>
                  <a:pt x="6430" y="71986"/>
                </a:cubicBezTo>
                <a:cubicBezTo>
                  <a:pt x="6311" y="72784"/>
                  <a:pt x="6180" y="73605"/>
                  <a:pt x="6061" y="74403"/>
                </a:cubicBezTo>
                <a:cubicBezTo>
                  <a:pt x="5751" y="75272"/>
                  <a:pt x="5775" y="76177"/>
                  <a:pt x="5727" y="77070"/>
                </a:cubicBezTo>
                <a:cubicBezTo>
                  <a:pt x="5608" y="77189"/>
                  <a:pt x="5584" y="77308"/>
                  <a:pt x="5668" y="77463"/>
                </a:cubicBezTo>
                <a:cubicBezTo>
                  <a:pt x="5668" y="77534"/>
                  <a:pt x="5668" y="77606"/>
                  <a:pt x="5703" y="77677"/>
                </a:cubicBezTo>
                <a:cubicBezTo>
                  <a:pt x="5525" y="78546"/>
                  <a:pt x="5608" y="79404"/>
                  <a:pt x="5751" y="80261"/>
                </a:cubicBezTo>
                <a:cubicBezTo>
                  <a:pt x="5842" y="80561"/>
                  <a:pt x="5933" y="80854"/>
                  <a:pt x="6209" y="80854"/>
                </a:cubicBezTo>
                <a:cubicBezTo>
                  <a:pt x="6295" y="80854"/>
                  <a:pt x="6398" y="80826"/>
                  <a:pt x="6525" y="80761"/>
                </a:cubicBezTo>
                <a:cubicBezTo>
                  <a:pt x="6739" y="80678"/>
                  <a:pt x="6846" y="80535"/>
                  <a:pt x="6823" y="80273"/>
                </a:cubicBezTo>
                <a:cubicBezTo>
                  <a:pt x="6787" y="79761"/>
                  <a:pt x="6799" y="79249"/>
                  <a:pt x="6787" y="78725"/>
                </a:cubicBezTo>
                <a:cubicBezTo>
                  <a:pt x="6906" y="78618"/>
                  <a:pt x="6918" y="78499"/>
                  <a:pt x="6894" y="78368"/>
                </a:cubicBezTo>
                <a:cubicBezTo>
                  <a:pt x="7037" y="77796"/>
                  <a:pt x="7144" y="77237"/>
                  <a:pt x="7073" y="76641"/>
                </a:cubicBezTo>
                <a:lnTo>
                  <a:pt x="7061" y="76641"/>
                </a:lnTo>
                <a:cubicBezTo>
                  <a:pt x="7180" y="76534"/>
                  <a:pt x="7204" y="76403"/>
                  <a:pt x="7156" y="76248"/>
                </a:cubicBezTo>
                <a:cubicBezTo>
                  <a:pt x="7299" y="75796"/>
                  <a:pt x="7442" y="75344"/>
                  <a:pt x="7573" y="74879"/>
                </a:cubicBezTo>
                <a:cubicBezTo>
                  <a:pt x="7656" y="74641"/>
                  <a:pt x="7656" y="74332"/>
                  <a:pt x="7989" y="74320"/>
                </a:cubicBezTo>
                <a:cubicBezTo>
                  <a:pt x="7996" y="74319"/>
                  <a:pt x="8003" y="74319"/>
                  <a:pt x="8010" y="74319"/>
                </a:cubicBezTo>
                <a:cubicBezTo>
                  <a:pt x="8259" y="74319"/>
                  <a:pt x="8396" y="74527"/>
                  <a:pt x="8466" y="74724"/>
                </a:cubicBezTo>
                <a:cubicBezTo>
                  <a:pt x="8847" y="75594"/>
                  <a:pt x="9632" y="76058"/>
                  <a:pt x="10406" y="76367"/>
                </a:cubicBezTo>
                <a:cubicBezTo>
                  <a:pt x="11645" y="76879"/>
                  <a:pt x="12954" y="77189"/>
                  <a:pt x="14228" y="77582"/>
                </a:cubicBezTo>
                <a:cubicBezTo>
                  <a:pt x="15538" y="78118"/>
                  <a:pt x="16895" y="78570"/>
                  <a:pt x="18312" y="78570"/>
                </a:cubicBezTo>
                <a:cubicBezTo>
                  <a:pt x="19503" y="78570"/>
                  <a:pt x="20634" y="78749"/>
                  <a:pt x="21777" y="79011"/>
                </a:cubicBezTo>
                <a:cubicBezTo>
                  <a:pt x="22234" y="79107"/>
                  <a:pt x="22690" y="79321"/>
                  <a:pt x="23166" y="79321"/>
                </a:cubicBezTo>
                <a:cubicBezTo>
                  <a:pt x="23335" y="79321"/>
                  <a:pt x="23507" y="79294"/>
                  <a:pt x="23682" y="79225"/>
                </a:cubicBezTo>
                <a:cubicBezTo>
                  <a:pt x="24182" y="79558"/>
                  <a:pt x="24753" y="79606"/>
                  <a:pt x="25337" y="79665"/>
                </a:cubicBezTo>
                <a:cubicBezTo>
                  <a:pt x="25403" y="79732"/>
                  <a:pt x="25480" y="79780"/>
                  <a:pt x="25573" y="79780"/>
                </a:cubicBezTo>
                <a:cubicBezTo>
                  <a:pt x="25614" y="79780"/>
                  <a:pt x="25658" y="79771"/>
                  <a:pt x="25706" y="79749"/>
                </a:cubicBezTo>
                <a:cubicBezTo>
                  <a:pt x="25736" y="79767"/>
                  <a:pt x="25765" y="79776"/>
                  <a:pt x="25795" y="79776"/>
                </a:cubicBezTo>
                <a:cubicBezTo>
                  <a:pt x="25825" y="79776"/>
                  <a:pt x="25855" y="79767"/>
                  <a:pt x="25884" y="79749"/>
                </a:cubicBezTo>
                <a:cubicBezTo>
                  <a:pt x="26265" y="80035"/>
                  <a:pt x="26730" y="79975"/>
                  <a:pt x="27182" y="80023"/>
                </a:cubicBezTo>
                <a:cubicBezTo>
                  <a:pt x="27385" y="80225"/>
                  <a:pt x="27658" y="80225"/>
                  <a:pt x="27920" y="80237"/>
                </a:cubicBezTo>
                <a:cubicBezTo>
                  <a:pt x="28563" y="80797"/>
                  <a:pt x="29409" y="80630"/>
                  <a:pt x="30135" y="80856"/>
                </a:cubicBezTo>
                <a:cubicBezTo>
                  <a:pt x="31171" y="81167"/>
                  <a:pt x="32236" y="81301"/>
                  <a:pt x="33309" y="81301"/>
                </a:cubicBezTo>
                <a:cubicBezTo>
                  <a:pt x="34086" y="81301"/>
                  <a:pt x="34868" y="81231"/>
                  <a:pt x="35648" y="81106"/>
                </a:cubicBezTo>
                <a:cubicBezTo>
                  <a:pt x="35826" y="81070"/>
                  <a:pt x="36017" y="81059"/>
                  <a:pt x="36052" y="80868"/>
                </a:cubicBezTo>
                <a:cubicBezTo>
                  <a:pt x="36088" y="80630"/>
                  <a:pt x="35933" y="80451"/>
                  <a:pt x="35719" y="80380"/>
                </a:cubicBezTo>
                <a:cubicBezTo>
                  <a:pt x="35433" y="80261"/>
                  <a:pt x="35159" y="80142"/>
                  <a:pt x="34862" y="80118"/>
                </a:cubicBezTo>
                <a:cubicBezTo>
                  <a:pt x="33516" y="80023"/>
                  <a:pt x="32457" y="79261"/>
                  <a:pt x="31314" y="78689"/>
                </a:cubicBezTo>
                <a:cubicBezTo>
                  <a:pt x="31103" y="78584"/>
                  <a:pt x="30901" y="78469"/>
                  <a:pt x="30676" y="78469"/>
                </a:cubicBezTo>
                <a:cubicBezTo>
                  <a:pt x="30647" y="78469"/>
                  <a:pt x="30617" y="78471"/>
                  <a:pt x="30587" y="78475"/>
                </a:cubicBezTo>
                <a:cubicBezTo>
                  <a:pt x="30552" y="78392"/>
                  <a:pt x="30492" y="78356"/>
                  <a:pt x="30421" y="78332"/>
                </a:cubicBezTo>
                <a:lnTo>
                  <a:pt x="30159" y="78118"/>
                </a:lnTo>
                <a:cubicBezTo>
                  <a:pt x="29778" y="77761"/>
                  <a:pt x="29456" y="77368"/>
                  <a:pt x="28921" y="77249"/>
                </a:cubicBezTo>
                <a:cubicBezTo>
                  <a:pt x="28623" y="77054"/>
                  <a:pt x="28347" y="76771"/>
                  <a:pt x="27945" y="76771"/>
                </a:cubicBezTo>
                <a:cubicBezTo>
                  <a:pt x="27929" y="76771"/>
                  <a:pt x="27913" y="76771"/>
                  <a:pt x="27897" y="76772"/>
                </a:cubicBezTo>
                <a:cubicBezTo>
                  <a:pt x="27325" y="76237"/>
                  <a:pt x="26766" y="75736"/>
                  <a:pt x="25956" y="75594"/>
                </a:cubicBezTo>
                <a:cubicBezTo>
                  <a:pt x="25789" y="75355"/>
                  <a:pt x="25527" y="75320"/>
                  <a:pt x="25289" y="75213"/>
                </a:cubicBezTo>
                <a:cubicBezTo>
                  <a:pt x="23039" y="74201"/>
                  <a:pt x="20705" y="73486"/>
                  <a:pt x="18312" y="72915"/>
                </a:cubicBezTo>
                <a:cubicBezTo>
                  <a:pt x="18207" y="72841"/>
                  <a:pt x="18100" y="72818"/>
                  <a:pt x="17990" y="72818"/>
                </a:cubicBezTo>
                <a:cubicBezTo>
                  <a:pt x="17888" y="72818"/>
                  <a:pt x="17785" y="72838"/>
                  <a:pt x="17681" y="72855"/>
                </a:cubicBezTo>
                <a:cubicBezTo>
                  <a:pt x="17610" y="72778"/>
                  <a:pt x="17529" y="72748"/>
                  <a:pt x="17444" y="72748"/>
                </a:cubicBezTo>
                <a:cubicBezTo>
                  <a:pt x="17360" y="72748"/>
                  <a:pt x="17270" y="72778"/>
                  <a:pt x="17181" y="72819"/>
                </a:cubicBezTo>
                <a:cubicBezTo>
                  <a:pt x="17027" y="72666"/>
                  <a:pt x="16863" y="72589"/>
                  <a:pt x="16680" y="72589"/>
                </a:cubicBezTo>
                <a:cubicBezTo>
                  <a:pt x="16594" y="72589"/>
                  <a:pt x="16503" y="72606"/>
                  <a:pt x="16407" y="72641"/>
                </a:cubicBezTo>
                <a:lnTo>
                  <a:pt x="16383" y="72641"/>
                </a:lnTo>
                <a:cubicBezTo>
                  <a:pt x="16292" y="72556"/>
                  <a:pt x="16198" y="72520"/>
                  <a:pt x="16102" y="72520"/>
                </a:cubicBezTo>
                <a:cubicBezTo>
                  <a:pt x="16010" y="72520"/>
                  <a:pt x="15917" y="72553"/>
                  <a:pt x="15824" y="72605"/>
                </a:cubicBezTo>
                <a:cubicBezTo>
                  <a:pt x="15776" y="72581"/>
                  <a:pt x="15734" y="72569"/>
                  <a:pt x="15694" y="72569"/>
                </a:cubicBezTo>
                <a:cubicBezTo>
                  <a:pt x="15654" y="72569"/>
                  <a:pt x="15615" y="72581"/>
                  <a:pt x="15574" y="72605"/>
                </a:cubicBezTo>
                <a:cubicBezTo>
                  <a:pt x="15512" y="72536"/>
                  <a:pt x="15441" y="72502"/>
                  <a:pt x="15367" y="72502"/>
                </a:cubicBezTo>
                <a:cubicBezTo>
                  <a:pt x="15325" y="72502"/>
                  <a:pt x="15283" y="72512"/>
                  <a:pt x="15240" y="72534"/>
                </a:cubicBezTo>
                <a:cubicBezTo>
                  <a:pt x="14012" y="72323"/>
                  <a:pt x="12773" y="72232"/>
                  <a:pt x="11525" y="72232"/>
                </a:cubicBezTo>
                <a:cubicBezTo>
                  <a:pt x="10452" y="72232"/>
                  <a:pt x="9372" y="72299"/>
                  <a:pt x="8287" y="72415"/>
                </a:cubicBezTo>
                <a:cubicBezTo>
                  <a:pt x="8430" y="70676"/>
                  <a:pt x="9287" y="69271"/>
                  <a:pt x="9799" y="67771"/>
                </a:cubicBezTo>
                <a:cubicBezTo>
                  <a:pt x="10037" y="67426"/>
                  <a:pt x="10037" y="66926"/>
                  <a:pt x="10478" y="66723"/>
                </a:cubicBezTo>
                <a:cubicBezTo>
                  <a:pt x="10573" y="66759"/>
                  <a:pt x="10656" y="66759"/>
                  <a:pt x="10728" y="66807"/>
                </a:cubicBezTo>
                <a:cubicBezTo>
                  <a:pt x="11895" y="67426"/>
                  <a:pt x="12835" y="68450"/>
                  <a:pt x="14169" y="68783"/>
                </a:cubicBezTo>
                <a:cubicBezTo>
                  <a:pt x="14240" y="68914"/>
                  <a:pt x="14383" y="68974"/>
                  <a:pt x="14526" y="68974"/>
                </a:cubicBezTo>
                <a:cubicBezTo>
                  <a:pt x="15538" y="69748"/>
                  <a:pt x="16776" y="69938"/>
                  <a:pt x="17955" y="70295"/>
                </a:cubicBezTo>
                <a:cubicBezTo>
                  <a:pt x="18026" y="70418"/>
                  <a:pt x="18124" y="70479"/>
                  <a:pt x="18248" y="70479"/>
                </a:cubicBezTo>
                <a:cubicBezTo>
                  <a:pt x="18269" y="70479"/>
                  <a:pt x="18290" y="70477"/>
                  <a:pt x="18312" y="70474"/>
                </a:cubicBezTo>
                <a:cubicBezTo>
                  <a:pt x="18693" y="70795"/>
                  <a:pt x="19205" y="70831"/>
                  <a:pt x="19634" y="71010"/>
                </a:cubicBezTo>
                <a:cubicBezTo>
                  <a:pt x="21241" y="71510"/>
                  <a:pt x="22789" y="72176"/>
                  <a:pt x="24480" y="72367"/>
                </a:cubicBezTo>
                <a:cubicBezTo>
                  <a:pt x="25753" y="73022"/>
                  <a:pt x="27135" y="72855"/>
                  <a:pt x="28468" y="72938"/>
                </a:cubicBezTo>
                <a:cubicBezTo>
                  <a:pt x="28691" y="73046"/>
                  <a:pt x="28908" y="73159"/>
                  <a:pt x="29148" y="73159"/>
                </a:cubicBezTo>
                <a:cubicBezTo>
                  <a:pt x="29228" y="73159"/>
                  <a:pt x="29310" y="73147"/>
                  <a:pt x="29397" y="73117"/>
                </a:cubicBezTo>
                <a:cubicBezTo>
                  <a:pt x="29397" y="73081"/>
                  <a:pt x="29409" y="73058"/>
                  <a:pt x="29409" y="73010"/>
                </a:cubicBezTo>
                <a:cubicBezTo>
                  <a:pt x="29409" y="73010"/>
                  <a:pt x="29421" y="73010"/>
                  <a:pt x="29421" y="73022"/>
                </a:cubicBezTo>
                <a:lnTo>
                  <a:pt x="29397" y="73117"/>
                </a:lnTo>
                <a:cubicBezTo>
                  <a:pt x="29477" y="73188"/>
                  <a:pt x="29563" y="73226"/>
                  <a:pt x="29661" y="73226"/>
                </a:cubicBezTo>
                <a:cubicBezTo>
                  <a:pt x="29694" y="73226"/>
                  <a:pt x="29729" y="73221"/>
                  <a:pt x="29766" y="73212"/>
                </a:cubicBezTo>
                <a:cubicBezTo>
                  <a:pt x="30044" y="73447"/>
                  <a:pt x="30354" y="73492"/>
                  <a:pt x="30668" y="73492"/>
                </a:cubicBezTo>
                <a:cubicBezTo>
                  <a:pt x="30864" y="73492"/>
                  <a:pt x="31062" y="73474"/>
                  <a:pt x="31254" y="73474"/>
                </a:cubicBezTo>
                <a:cubicBezTo>
                  <a:pt x="31340" y="73544"/>
                  <a:pt x="31429" y="73570"/>
                  <a:pt x="31519" y="73570"/>
                </a:cubicBezTo>
                <a:cubicBezTo>
                  <a:pt x="31628" y="73570"/>
                  <a:pt x="31739" y="73532"/>
                  <a:pt x="31849" y="73486"/>
                </a:cubicBezTo>
                <a:cubicBezTo>
                  <a:pt x="31935" y="73535"/>
                  <a:pt x="32024" y="73554"/>
                  <a:pt x="32113" y="73554"/>
                </a:cubicBezTo>
                <a:cubicBezTo>
                  <a:pt x="32220" y="73554"/>
                  <a:pt x="32328" y="73525"/>
                  <a:pt x="32433" y="73486"/>
                </a:cubicBezTo>
                <a:lnTo>
                  <a:pt x="32457" y="73486"/>
                </a:lnTo>
                <a:cubicBezTo>
                  <a:pt x="32548" y="73528"/>
                  <a:pt x="32636" y="73544"/>
                  <a:pt x="32720" y="73544"/>
                </a:cubicBezTo>
                <a:cubicBezTo>
                  <a:pt x="32997" y="73544"/>
                  <a:pt x="33243" y="73368"/>
                  <a:pt x="33516" y="73331"/>
                </a:cubicBezTo>
                <a:cubicBezTo>
                  <a:pt x="33752" y="73397"/>
                  <a:pt x="33983" y="73424"/>
                  <a:pt x="34212" y="73424"/>
                </a:cubicBezTo>
                <a:cubicBezTo>
                  <a:pt x="34898" y="73424"/>
                  <a:pt x="35561" y="73183"/>
                  <a:pt x="36231" y="73022"/>
                </a:cubicBezTo>
                <a:cubicBezTo>
                  <a:pt x="36314" y="72998"/>
                  <a:pt x="36386" y="72962"/>
                  <a:pt x="36481" y="72938"/>
                </a:cubicBezTo>
                <a:cubicBezTo>
                  <a:pt x="36535" y="72988"/>
                  <a:pt x="36585" y="73012"/>
                  <a:pt x="36628" y="73012"/>
                </a:cubicBezTo>
                <a:cubicBezTo>
                  <a:pt x="36697" y="73012"/>
                  <a:pt x="36749" y="72949"/>
                  <a:pt x="36779" y="72831"/>
                </a:cubicBezTo>
                <a:cubicBezTo>
                  <a:pt x="36850" y="72831"/>
                  <a:pt x="36910" y="72819"/>
                  <a:pt x="36981" y="72784"/>
                </a:cubicBezTo>
                <a:cubicBezTo>
                  <a:pt x="37041" y="72818"/>
                  <a:pt x="37099" y="72835"/>
                  <a:pt x="37152" y="72835"/>
                </a:cubicBezTo>
                <a:cubicBezTo>
                  <a:pt x="37248" y="72835"/>
                  <a:pt x="37328" y="72779"/>
                  <a:pt x="37374" y="72665"/>
                </a:cubicBezTo>
                <a:cubicBezTo>
                  <a:pt x="37434" y="72546"/>
                  <a:pt x="37338" y="72427"/>
                  <a:pt x="37219" y="72379"/>
                </a:cubicBezTo>
                <a:cubicBezTo>
                  <a:pt x="37071" y="72313"/>
                  <a:pt x="36916" y="72264"/>
                  <a:pt x="36753" y="72264"/>
                </a:cubicBezTo>
                <a:cubicBezTo>
                  <a:pt x="36680" y="72264"/>
                  <a:pt x="36605" y="72274"/>
                  <a:pt x="36529" y="72296"/>
                </a:cubicBezTo>
                <a:cubicBezTo>
                  <a:pt x="36326" y="72069"/>
                  <a:pt x="36076" y="72069"/>
                  <a:pt x="35826" y="72069"/>
                </a:cubicBezTo>
                <a:cubicBezTo>
                  <a:pt x="35731" y="71879"/>
                  <a:pt x="35600" y="71724"/>
                  <a:pt x="35398" y="71665"/>
                </a:cubicBezTo>
                <a:cubicBezTo>
                  <a:pt x="34897" y="71236"/>
                  <a:pt x="34266" y="71188"/>
                  <a:pt x="33671" y="70986"/>
                </a:cubicBezTo>
                <a:cubicBezTo>
                  <a:pt x="33338" y="70807"/>
                  <a:pt x="33028" y="70593"/>
                  <a:pt x="32635" y="70557"/>
                </a:cubicBezTo>
                <a:cubicBezTo>
                  <a:pt x="32574" y="70424"/>
                  <a:pt x="32468" y="70388"/>
                  <a:pt x="32342" y="70388"/>
                </a:cubicBezTo>
                <a:cubicBezTo>
                  <a:pt x="32321" y="70388"/>
                  <a:pt x="32300" y="70389"/>
                  <a:pt x="32278" y="70391"/>
                </a:cubicBezTo>
                <a:cubicBezTo>
                  <a:pt x="32195" y="70236"/>
                  <a:pt x="32123" y="69986"/>
                  <a:pt x="32016" y="69974"/>
                </a:cubicBezTo>
                <a:cubicBezTo>
                  <a:pt x="31254" y="69879"/>
                  <a:pt x="30659" y="69402"/>
                  <a:pt x="29980" y="69152"/>
                </a:cubicBezTo>
                <a:cubicBezTo>
                  <a:pt x="29659" y="68783"/>
                  <a:pt x="29278" y="68545"/>
                  <a:pt x="28813" y="68366"/>
                </a:cubicBezTo>
                <a:cubicBezTo>
                  <a:pt x="27682" y="67938"/>
                  <a:pt x="26587" y="67414"/>
                  <a:pt x="25456" y="66997"/>
                </a:cubicBezTo>
                <a:cubicBezTo>
                  <a:pt x="25087" y="66865"/>
                  <a:pt x="24831" y="66417"/>
                  <a:pt x="24419" y="66417"/>
                </a:cubicBezTo>
                <a:cubicBezTo>
                  <a:pt x="24313" y="66417"/>
                  <a:pt x="24195" y="66447"/>
                  <a:pt x="24063" y="66521"/>
                </a:cubicBezTo>
                <a:cubicBezTo>
                  <a:pt x="22372" y="65449"/>
                  <a:pt x="20479" y="64854"/>
                  <a:pt x="18550" y="64378"/>
                </a:cubicBezTo>
                <a:cubicBezTo>
                  <a:pt x="18432" y="64349"/>
                  <a:pt x="18295" y="64317"/>
                  <a:pt x="18160" y="64317"/>
                </a:cubicBezTo>
                <a:cubicBezTo>
                  <a:pt x="17955" y="64317"/>
                  <a:pt x="17755" y="64391"/>
                  <a:pt x="17633" y="64664"/>
                </a:cubicBezTo>
                <a:cubicBezTo>
                  <a:pt x="17565" y="64460"/>
                  <a:pt x="17454" y="64245"/>
                  <a:pt x="17239" y="64245"/>
                </a:cubicBezTo>
                <a:cubicBezTo>
                  <a:pt x="17228" y="64245"/>
                  <a:pt x="17216" y="64246"/>
                  <a:pt x="17205" y="64247"/>
                </a:cubicBezTo>
                <a:cubicBezTo>
                  <a:pt x="17027" y="64265"/>
                  <a:pt x="16849" y="64273"/>
                  <a:pt x="16673" y="64273"/>
                </a:cubicBezTo>
                <a:cubicBezTo>
                  <a:pt x="15647" y="64273"/>
                  <a:pt x="14638" y="64015"/>
                  <a:pt x="13609" y="64015"/>
                </a:cubicBezTo>
                <a:cubicBezTo>
                  <a:pt x="13522" y="64015"/>
                  <a:pt x="13435" y="64017"/>
                  <a:pt x="13347" y="64021"/>
                </a:cubicBezTo>
                <a:cubicBezTo>
                  <a:pt x="13213" y="64027"/>
                  <a:pt x="13090" y="64031"/>
                  <a:pt x="12977" y="64031"/>
                </a:cubicBezTo>
                <a:cubicBezTo>
                  <a:pt x="11822" y="64031"/>
                  <a:pt x="11731" y="63673"/>
                  <a:pt x="12371" y="62437"/>
                </a:cubicBezTo>
                <a:cubicBezTo>
                  <a:pt x="12859" y="62187"/>
                  <a:pt x="12692" y="61604"/>
                  <a:pt x="12990" y="61270"/>
                </a:cubicBezTo>
                <a:cubicBezTo>
                  <a:pt x="13073" y="61211"/>
                  <a:pt x="13145" y="61163"/>
                  <a:pt x="13204" y="61104"/>
                </a:cubicBezTo>
                <a:cubicBezTo>
                  <a:pt x="13351" y="60673"/>
                  <a:pt x="13590" y="60492"/>
                  <a:pt x="13937" y="60492"/>
                </a:cubicBezTo>
                <a:cubicBezTo>
                  <a:pt x="14070" y="60492"/>
                  <a:pt x="14218" y="60518"/>
                  <a:pt x="14383" y="60568"/>
                </a:cubicBezTo>
                <a:cubicBezTo>
                  <a:pt x="15181" y="60806"/>
                  <a:pt x="15943" y="61175"/>
                  <a:pt x="16598" y="61639"/>
                </a:cubicBezTo>
                <a:cubicBezTo>
                  <a:pt x="17907" y="62532"/>
                  <a:pt x="19288" y="62973"/>
                  <a:pt x="20848" y="63068"/>
                </a:cubicBezTo>
                <a:cubicBezTo>
                  <a:pt x="21334" y="63437"/>
                  <a:pt x="21872" y="63475"/>
                  <a:pt x="22418" y="63475"/>
                </a:cubicBezTo>
                <a:cubicBezTo>
                  <a:pt x="22559" y="63475"/>
                  <a:pt x="22701" y="63472"/>
                  <a:pt x="22843" y="63472"/>
                </a:cubicBezTo>
                <a:cubicBezTo>
                  <a:pt x="22984" y="63472"/>
                  <a:pt x="23125" y="63475"/>
                  <a:pt x="23265" y="63485"/>
                </a:cubicBezTo>
                <a:cubicBezTo>
                  <a:pt x="24837" y="63985"/>
                  <a:pt x="26504" y="63747"/>
                  <a:pt x="28111" y="63973"/>
                </a:cubicBezTo>
                <a:cubicBezTo>
                  <a:pt x="28210" y="64042"/>
                  <a:pt x="28318" y="64071"/>
                  <a:pt x="28431" y="64071"/>
                </a:cubicBezTo>
                <a:cubicBezTo>
                  <a:pt x="28494" y="64071"/>
                  <a:pt x="28558" y="64062"/>
                  <a:pt x="28623" y="64045"/>
                </a:cubicBezTo>
                <a:cubicBezTo>
                  <a:pt x="28714" y="64126"/>
                  <a:pt x="28811" y="64180"/>
                  <a:pt x="28926" y="64180"/>
                </a:cubicBezTo>
                <a:cubicBezTo>
                  <a:pt x="28962" y="64180"/>
                  <a:pt x="29000" y="64175"/>
                  <a:pt x="29040" y="64164"/>
                </a:cubicBezTo>
                <a:lnTo>
                  <a:pt x="29040" y="64187"/>
                </a:lnTo>
                <a:cubicBezTo>
                  <a:pt x="29802" y="64616"/>
                  <a:pt x="30647" y="64461"/>
                  <a:pt x="31445" y="64568"/>
                </a:cubicBezTo>
                <a:cubicBezTo>
                  <a:pt x="32147" y="64985"/>
                  <a:pt x="32957" y="64866"/>
                  <a:pt x="33707" y="64985"/>
                </a:cubicBezTo>
                <a:cubicBezTo>
                  <a:pt x="34659" y="65259"/>
                  <a:pt x="35636" y="65414"/>
                  <a:pt x="36624" y="65473"/>
                </a:cubicBezTo>
                <a:cubicBezTo>
                  <a:pt x="37695" y="65533"/>
                  <a:pt x="38791" y="65628"/>
                  <a:pt x="39862" y="65676"/>
                </a:cubicBezTo>
                <a:cubicBezTo>
                  <a:pt x="40551" y="65705"/>
                  <a:pt x="41251" y="65769"/>
                  <a:pt x="41952" y="65769"/>
                </a:cubicBezTo>
                <a:cubicBezTo>
                  <a:pt x="42668" y="65769"/>
                  <a:pt x="43385" y="65702"/>
                  <a:pt x="44089" y="65461"/>
                </a:cubicBezTo>
                <a:cubicBezTo>
                  <a:pt x="44181" y="65531"/>
                  <a:pt x="44274" y="65557"/>
                  <a:pt x="44369" y="65557"/>
                </a:cubicBezTo>
                <a:cubicBezTo>
                  <a:pt x="44483" y="65557"/>
                  <a:pt x="44597" y="65519"/>
                  <a:pt x="44708" y="65473"/>
                </a:cubicBezTo>
                <a:cubicBezTo>
                  <a:pt x="44799" y="65536"/>
                  <a:pt x="44886" y="65560"/>
                  <a:pt x="44970" y="65560"/>
                </a:cubicBezTo>
                <a:cubicBezTo>
                  <a:pt x="45172" y="65560"/>
                  <a:pt x="45357" y="65422"/>
                  <a:pt x="45542" y="65354"/>
                </a:cubicBezTo>
                <a:lnTo>
                  <a:pt x="45637" y="65378"/>
                </a:lnTo>
                <a:lnTo>
                  <a:pt x="45720" y="65330"/>
                </a:lnTo>
                <a:cubicBezTo>
                  <a:pt x="45794" y="65396"/>
                  <a:pt x="45871" y="65431"/>
                  <a:pt x="45957" y="65431"/>
                </a:cubicBezTo>
                <a:cubicBezTo>
                  <a:pt x="46010" y="65431"/>
                  <a:pt x="46066" y="65417"/>
                  <a:pt x="46125" y="65390"/>
                </a:cubicBezTo>
                <a:cubicBezTo>
                  <a:pt x="46149" y="65398"/>
                  <a:pt x="46173" y="65402"/>
                  <a:pt x="46196" y="65402"/>
                </a:cubicBezTo>
                <a:cubicBezTo>
                  <a:pt x="46243" y="65402"/>
                  <a:pt x="46288" y="65386"/>
                  <a:pt x="46327" y="65354"/>
                </a:cubicBezTo>
                <a:cubicBezTo>
                  <a:pt x="46511" y="65417"/>
                  <a:pt x="46695" y="65459"/>
                  <a:pt x="46882" y="65459"/>
                </a:cubicBezTo>
                <a:cubicBezTo>
                  <a:pt x="47120" y="65459"/>
                  <a:pt x="47365" y="65391"/>
                  <a:pt x="47625" y="65211"/>
                </a:cubicBezTo>
                <a:cubicBezTo>
                  <a:pt x="46947" y="64664"/>
                  <a:pt x="46197" y="64390"/>
                  <a:pt x="45458" y="64092"/>
                </a:cubicBezTo>
                <a:cubicBezTo>
                  <a:pt x="44577" y="63735"/>
                  <a:pt x="43613" y="63723"/>
                  <a:pt x="42720" y="63449"/>
                </a:cubicBezTo>
                <a:cubicBezTo>
                  <a:pt x="42517" y="63152"/>
                  <a:pt x="42279" y="62937"/>
                  <a:pt x="41922" y="62842"/>
                </a:cubicBezTo>
                <a:cubicBezTo>
                  <a:pt x="40112" y="62401"/>
                  <a:pt x="38291" y="61949"/>
                  <a:pt x="36493" y="61509"/>
                </a:cubicBezTo>
                <a:cubicBezTo>
                  <a:pt x="36098" y="61216"/>
                  <a:pt x="35668" y="61153"/>
                  <a:pt x="35226" y="61153"/>
                </a:cubicBezTo>
                <a:cubicBezTo>
                  <a:pt x="34948" y="61153"/>
                  <a:pt x="34666" y="61178"/>
                  <a:pt x="34386" y="61187"/>
                </a:cubicBezTo>
                <a:cubicBezTo>
                  <a:pt x="34231" y="61116"/>
                  <a:pt x="34100" y="61044"/>
                  <a:pt x="33945" y="60985"/>
                </a:cubicBezTo>
                <a:cubicBezTo>
                  <a:pt x="33312" y="60701"/>
                  <a:pt x="32669" y="60467"/>
                  <a:pt x="31991" y="60467"/>
                </a:cubicBezTo>
                <a:cubicBezTo>
                  <a:pt x="31674" y="60467"/>
                  <a:pt x="31350" y="60518"/>
                  <a:pt x="31016" y="60639"/>
                </a:cubicBezTo>
                <a:cubicBezTo>
                  <a:pt x="30762" y="60380"/>
                  <a:pt x="30492" y="60304"/>
                  <a:pt x="30217" y="60304"/>
                </a:cubicBezTo>
                <a:cubicBezTo>
                  <a:pt x="29821" y="60304"/>
                  <a:pt x="29411" y="60463"/>
                  <a:pt x="29016" y="60463"/>
                </a:cubicBezTo>
                <a:cubicBezTo>
                  <a:pt x="28992" y="60463"/>
                  <a:pt x="28968" y="60462"/>
                  <a:pt x="28944" y="60461"/>
                </a:cubicBezTo>
                <a:cubicBezTo>
                  <a:pt x="28075" y="59961"/>
                  <a:pt x="27075" y="60044"/>
                  <a:pt x="26123" y="59913"/>
                </a:cubicBezTo>
                <a:cubicBezTo>
                  <a:pt x="25658" y="59520"/>
                  <a:pt x="25063" y="59544"/>
                  <a:pt x="24527" y="59437"/>
                </a:cubicBezTo>
                <a:cubicBezTo>
                  <a:pt x="23110" y="59187"/>
                  <a:pt x="21741" y="58687"/>
                  <a:pt x="20312" y="58532"/>
                </a:cubicBezTo>
                <a:cubicBezTo>
                  <a:pt x="20169" y="58449"/>
                  <a:pt x="20015" y="58365"/>
                  <a:pt x="19872" y="58294"/>
                </a:cubicBezTo>
                <a:cubicBezTo>
                  <a:pt x="18491" y="57937"/>
                  <a:pt x="17038" y="57889"/>
                  <a:pt x="15693" y="57401"/>
                </a:cubicBezTo>
                <a:cubicBezTo>
                  <a:pt x="15597" y="57377"/>
                  <a:pt x="15526" y="57341"/>
                  <a:pt x="15455" y="57294"/>
                </a:cubicBezTo>
                <a:cubicBezTo>
                  <a:pt x="15490" y="57079"/>
                  <a:pt x="15645" y="56901"/>
                  <a:pt x="15776" y="56734"/>
                </a:cubicBezTo>
                <a:cubicBezTo>
                  <a:pt x="16205" y="56198"/>
                  <a:pt x="16681" y="55710"/>
                  <a:pt x="16955" y="55067"/>
                </a:cubicBezTo>
                <a:cubicBezTo>
                  <a:pt x="17145" y="54829"/>
                  <a:pt x="17336" y="54615"/>
                  <a:pt x="17514" y="54377"/>
                </a:cubicBezTo>
                <a:cubicBezTo>
                  <a:pt x="17768" y="54048"/>
                  <a:pt x="17885" y="53892"/>
                  <a:pt x="18012" y="53892"/>
                </a:cubicBezTo>
                <a:cubicBezTo>
                  <a:pt x="18148" y="53892"/>
                  <a:pt x="18296" y="54069"/>
                  <a:pt x="18634" y="54400"/>
                </a:cubicBezTo>
                <a:cubicBezTo>
                  <a:pt x="19241" y="55008"/>
                  <a:pt x="19646" y="55924"/>
                  <a:pt x="20539" y="56198"/>
                </a:cubicBezTo>
                <a:lnTo>
                  <a:pt x="20550" y="56222"/>
                </a:lnTo>
                <a:cubicBezTo>
                  <a:pt x="20646" y="56294"/>
                  <a:pt x="20753" y="56365"/>
                  <a:pt x="20872" y="56413"/>
                </a:cubicBezTo>
                <a:lnTo>
                  <a:pt x="21051" y="56460"/>
                </a:lnTo>
                <a:cubicBezTo>
                  <a:pt x="21767" y="57096"/>
                  <a:pt x="22505" y="57652"/>
                  <a:pt x="23538" y="57652"/>
                </a:cubicBezTo>
                <a:cubicBezTo>
                  <a:pt x="23570" y="57652"/>
                  <a:pt x="23602" y="57652"/>
                  <a:pt x="23634" y="57651"/>
                </a:cubicBezTo>
                <a:cubicBezTo>
                  <a:pt x="24146" y="58080"/>
                  <a:pt x="24801" y="58139"/>
                  <a:pt x="25408" y="58306"/>
                </a:cubicBezTo>
                <a:cubicBezTo>
                  <a:pt x="26432" y="58663"/>
                  <a:pt x="27420" y="59151"/>
                  <a:pt x="28528" y="59163"/>
                </a:cubicBezTo>
                <a:cubicBezTo>
                  <a:pt x="29456" y="59175"/>
                  <a:pt x="30349" y="59353"/>
                  <a:pt x="31230" y="59592"/>
                </a:cubicBezTo>
                <a:cubicBezTo>
                  <a:pt x="31456" y="59658"/>
                  <a:pt x="31688" y="59772"/>
                  <a:pt x="31929" y="59772"/>
                </a:cubicBezTo>
                <a:cubicBezTo>
                  <a:pt x="32032" y="59772"/>
                  <a:pt x="32136" y="59752"/>
                  <a:pt x="32242" y="59699"/>
                </a:cubicBezTo>
                <a:cubicBezTo>
                  <a:pt x="32623" y="59865"/>
                  <a:pt x="33016" y="60032"/>
                  <a:pt x="33409" y="60187"/>
                </a:cubicBezTo>
                <a:cubicBezTo>
                  <a:pt x="33525" y="60173"/>
                  <a:pt x="33640" y="60167"/>
                  <a:pt x="33755" y="60167"/>
                </a:cubicBezTo>
                <a:cubicBezTo>
                  <a:pt x="34311" y="60167"/>
                  <a:pt x="34854" y="60306"/>
                  <a:pt x="35398" y="60306"/>
                </a:cubicBezTo>
                <a:cubicBezTo>
                  <a:pt x="36376" y="60472"/>
                  <a:pt x="37355" y="60551"/>
                  <a:pt x="38334" y="60551"/>
                </a:cubicBezTo>
                <a:cubicBezTo>
                  <a:pt x="39748" y="60551"/>
                  <a:pt x="41163" y="60385"/>
                  <a:pt x="42577" y="60068"/>
                </a:cubicBezTo>
                <a:cubicBezTo>
                  <a:pt x="40041" y="58639"/>
                  <a:pt x="37338" y="57627"/>
                  <a:pt x="34695" y="56520"/>
                </a:cubicBezTo>
                <a:cubicBezTo>
                  <a:pt x="33993" y="56139"/>
                  <a:pt x="33314" y="55758"/>
                  <a:pt x="32540" y="55579"/>
                </a:cubicBezTo>
                <a:cubicBezTo>
                  <a:pt x="31790" y="55067"/>
                  <a:pt x="30945" y="54817"/>
                  <a:pt x="30123" y="54508"/>
                </a:cubicBezTo>
                <a:cubicBezTo>
                  <a:pt x="29814" y="54281"/>
                  <a:pt x="29480" y="54115"/>
                  <a:pt x="29099" y="54103"/>
                </a:cubicBezTo>
                <a:cubicBezTo>
                  <a:pt x="28385" y="53877"/>
                  <a:pt x="27837" y="53281"/>
                  <a:pt x="27039" y="53281"/>
                </a:cubicBezTo>
                <a:cubicBezTo>
                  <a:pt x="26665" y="53052"/>
                  <a:pt x="26354" y="52660"/>
                  <a:pt x="25868" y="52660"/>
                </a:cubicBezTo>
                <a:cubicBezTo>
                  <a:pt x="25798" y="52660"/>
                  <a:pt x="25724" y="52668"/>
                  <a:pt x="25646" y="52686"/>
                </a:cubicBezTo>
                <a:cubicBezTo>
                  <a:pt x="24777" y="52257"/>
                  <a:pt x="23884" y="51876"/>
                  <a:pt x="22956" y="51614"/>
                </a:cubicBezTo>
                <a:cubicBezTo>
                  <a:pt x="22712" y="51347"/>
                  <a:pt x="22424" y="51245"/>
                  <a:pt x="22111" y="51245"/>
                </a:cubicBezTo>
                <a:cubicBezTo>
                  <a:pt x="21965" y="51245"/>
                  <a:pt x="21813" y="51267"/>
                  <a:pt x="21658" y="51305"/>
                </a:cubicBezTo>
                <a:cubicBezTo>
                  <a:pt x="21548" y="51218"/>
                  <a:pt x="21433" y="51196"/>
                  <a:pt x="21318" y="51196"/>
                </a:cubicBezTo>
                <a:cubicBezTo>
                  <a:pt x="21195" y="51196"/>
                  <a:pt x="21072" y="51222"/>
                  <a:pt x="20955" y="51222"/>
                </a:cubicBezTo>
                <a:cubicBezTo>
                  <a:pt x="20550" y="51222"/>
                  <a:pt x="20491" y="50995"/>
                  <a:pt x="20539" y="50662"/>
                </a:cubicBezTo>
                <a:cubicBezTo>
                  <a:pt x="20789" y="50579"/>
                  <a:pt x="21015" y="50448"/>
                  <a:pt x="21170" y="50221"/>
                </a:cubicBezTo>
                <a:cubicBezTo>
                  <a:pt x="22003" y="49043"/>
                  <a:pt x="22813" y="47888"/>
                  <a:pt x="23646" y="46709"/>
                </a:cubicBezTo>
                <a:cubicBezTo>
                  <a:pt x="24023" y="46433"/>
                  <a:pt x="24222" y="46288"/>
                  <a:pt x="24393" y="46288"/>
                </a:cubicBezTo>
                <a:cubicBezTo>
                  <a:pt x="24585" y="46288"/>
                  <a:pt x="24742" y="46469"/>
                  <a:pt x="25075" y="46852"/>
                </a:cubicBezTo>
                <a:cubicBezTo>
                  <a:pt x="25396" y="47209"/>
                  <a:pt x="25896" y="47423"/>
                  <a:pt x="26134" y="47769"/>
                </a:cubicBezTo>
                <a:cubicBezTo>
                  <a:pt x="27373" y="49519"/>
                  <a:pt x="29218" y="50293"/>
                  <a:pt x="31123" y="51007"/>
                </a:cubicBezTo>
                <a:cubicBezTo>
                  <a:pt x="31433" y="51067"/>
                  <a:pt x="31742" y="51114"/>
                  <a:pt x="32064" y="51174"/>
                </a:cubicBezTo>
                <a:cubicBezTo>
                  <a:pt x="32561" y="51416"/>
                  <a:pt x="33069" y="51603"/>
                  <a:pt x="33631" y="51603"/>
                </a:cubicBezTo>
                <a:cubicBezTo>
                  <a:pt x="33648" y="51603"/>
                  <a:pt x="33666" y="51603"/>
                  <a:pt x="33683" y="51603"/>
                </a:cubicBezTo>
                <a:cubicBezTo>
                  <a:pt x="33971" y="51819"/>
                  <a:pt x="34268" y="51921"/>
                  <a:pt x="34582" y="51921"/>
                </a:cubicBezTo>
                <a:cubicBezTo>
                  <a:pt x="34786" y="51921"/>
                  <a:pt x="34998" y="51878"/>
                  <a:pt x="35219" y="51793"/>
                </a:cubicBezTo>
                <a:cubicBezTo>
                  <a:pt x="35543" y="51852"/>
                  <a:pt x="35869" y="51872"/>
                  <a:pt x="36196" y="51872"/>
                </a:cubicBezTo>
                <a:cubicBezTo>
                  <a:pt x="36824" y="51872"/>
                  <a:pt x="37457" y="51800"/>
                  <a:pt x="38087" y="51800"/>
                </a:cubicBezTo>
                <a:cubicBezTo>
                  <a:pt x="38251" y="51800"/>
                  <a:pt x="38414" y="51805"/>
                  <a:pt x="38577" y="51817"/>
                </a:cubicBezTo>
                <a:cubicBezTo>
                  <a:pt x="38815" y="52019"/>
                  <a:pt x="39112" y="51900"/>
                  <a:pt x="39362" y="51995"/>
                </a:cubicBezTo>
                <a:cubicBezTo>
                  <a:pt x="39652" y="52110"/>
                  <a:pt x="39951" y="52161"/>
                  <a:pt x="40251" y="52161"/>
                </a:cubicBezTo>
                <a:cubicBezTo>
                  <a:pt x="40419" y="52161"/>
                  <a:pt x="40588" y="52145"/>
                  <a:pt x="40755" y="52114"/>
                </a:cubicBezTo>
                <a:cubicBezTo>
                  <a:pt x="40902" y="52087"/>
                  <a:pt x="41062" y="52034"/>
                  <a:pt x="41209" y="52034"/>
                </a:cubicBezTo>
                <a:cubicBezTo>
                  <a:pt x="41312" y="52034"/>
                  <a:pt x="41410" y="52060"/>
                  <a:pt x="41494" y="52138"/>
                </a:cubicBezTo>
                <a:cubicBezTo>
                  <a:pt x="41804" y="52433"/>
                  <a:pt x="42161" y="52475"/>
                  <a:pt x="42523" y="52475"/>
                </a:cubicBezTo>
                <a:cubicBezTo>
                  <a:pt x="42666" y="52475"/>
                  <a:pt x="42810" y="52469"/>
                  <a:pt x="42952" y="52469"/>
                </a:cubicBezTo>
                <a:cubicBezTo>
                  <a:pt x="43002" y="52469"/>
                  <a:pt x="43052" y="52470"/>
                  <a:pt x="43101" y="52472"/>
                </a:cubicBezTo>
                <a:cubicBezTo>
                  <a:pt x="43708" y="52484"/>
                  <a:pt x="44303" y="52484"/>
                  <a:pt x="44923" y="52543"/>
                </a:cubicBezTo>
                <a:cubicBezTo>
                  <a:pt x="45130" y="52561"/>
                  <a:pt x="45338" y="52570"/>
                  <a:pt x="45547" y="52570"/>
                </a:cubicBezTo>
                <a:cubicBezTo>
                  <a:pt x="46334" y="52570"/>
                  <a:pt x="47136" y="52434"/>
                  <a:pt x="47982" y="52067"/>
                </a:cubicBezTo>
                <a:cubicBezTo>
                  <a:pt x="46006" y="51245"/>
                  <a:pt x="44184" y="50507"/>
                  <a:pt x="42375" y="49745"/>
                </a:cubicBezTo>
                <a:cubicBezTo>
                  <a:pt x="42017" y="49531"/>
                  <a:pt x="41708" y="49221"/>
                  <a:pt x="41255" y="49197"/>
                </a:cubicBezTo>
                <a:cubicBezTo>
                  <a:pt x="41182" y="49116"/>
                  <a:pt x="41104" y="49074"/>
                  <a:pt x="41016" y="49074"/>
                </a:cubicBezTo>
                <a:cubicBezTo>
                  <a:pt x="40975" y="49074"/>
                  <a:pt x="40932" y="49083"/>
                  <a:pt x="40886" y="49102"/>
                </a:cubicBezTo>
                <a:lnTo>
                  <a:pt x="40874" y="49102"/>
                </a:lnTo>
                <a:cubicBezTo>
                  <a:pt x="40805" y="49053"/>
                  <a:pt x="40727" y="49028"/>
                  <a:pt x="40648" y="49028"/>
                </a:cubicBezTo>
                <a:cubicBezTo>
                  <a:pt x="40632" y="49028"/>
                  <a:pt x="40616" y="49029"/>
                  <a:pt x="40601" y="49031"/>
                </a:cubicBezTo>
                <a:cubicBezTo>
                  <a:pt x="39779" y="48662"/>
                  <a:pt x="39041" y="48138"/>
                  <a:pt x="38148" y="47923"/>
                </a:cubicBezTo>
                <a:cubicBezTo>
                  <a:pt x="37600" y="47376"/>
                  <a:pt x="36838" y="47185"/>
                  <a:pt x="36171" y="46840"/>
                </a:cubicBezTo>
                <a:cubicBezTo>
                  <a:pt x="35783" y="46641"/>
                  <a:pt x="35543" y="46145"/>
                  <a:pt x="35067" y="46145"/>
                </a:cubicBezTo>
                <a:cubicBezTo>
                  <a:pt x="35003" y="46145"/>
                  <a:pt x="34935" y="46154"/>
                  <a:pt x="34862" y="46173"/>
                </a:cubicBezTo>
                <a:cubicBezTo>
                  <a:pt x="34719" y="45721"/>
                  <a:pt x="34362" y="45590"/>
                  <a:pt x="33969" y="45530"/>
                </a:cubicBezTo>
                <a:cubicBezTo>
                  <a:pt x="32933" y="44911"/>
                  <a:pt x="31790" y="44554"/>
                  <a:pt x="30611" y="44316"/>
                </a:cubicBezTo>
                <a:cubicBezTo>
                  <a:pt x="30230" y="43971"/>
                  <a:pt x="29754" y="44054"/>
                  <a:pt x="29290" y="44018"/>
                </a:cubicBezTo>
                <a:cubicBezTo>
                  <a:pt x="29089" y="43998"/>
                  <a:pt x="28888" y="43992"/>
                  <a:pt x="28684" y="43992"/>
                </a:cubicBezTo>
                <a:cubicBezTo>
                  <a:pt x="28404" y="43992"/>
                  <a:pt x="28121" y="44003"/>
                  <a:pt x="27831" y="44003"/>
                </a:cubicBezTo>
                <a:cubicBezTo>
                  <a:pt x="27331" y="44003"/>
                  <a:pt x="26813" y="43971"/>
                  <a:pt x="26265" y="43792"/>
                </a:cubicBezTo>
                <a:cubicBezTo>
                  <a:pt x="27099" y="42971"/>
                  <a:pt x="27837" y="42244"/>
                  <a:pt x="28563" y="41530"/>
                </a:cubicBezTo>
                <a:cubicBezTo>
                  <a:pt x="29087" y="41399"/>
                  <a:pt x="29659" y="41494"/>
                  <a:pt x="30111" y="41113"/>
                </a:cubicBezTo>
                <a:cubicBezTo>
                  <a:pt x="30695" y="41173"/>
                  <a:pt x="31266" y="41220"/>
                  <a:pt x="31838" y="41280"/>
                </a:cubicBezTo>
                <a:cubicBezTo>
                  <a:pt x="31911" y="41385"/>
                  <a:pt x="32004" y="41462"/>
                  <a:pt x="32139" y="41462"/>
                </a:cubicBezTo>
                <a:cubicBezTo>
                  <a:pt x="32157" y="41462"/>
                  <a:pt x="32175" y="41461"/>
                  <a:pt x="32195" y="41458"/>
                </a:cubicBezTo>
                <a:cubicBezTo>
                  <a:pt x="32921" y="41792"/>
                  <a:pt x="33647" y="42125"/>
                  <a:pt x="34386" y="42470"/>
                </a:cubicBezTo>
                <a:cubicBezTo>
                  <a:pt x="34484" y="42561"/>
                  <a:pt x="34601" y="42594"/>
                  <a:pt x="34725" y="42594"/>
                </a:cubicBezTo>
                <a:cubicBezTo>
                  <a:pt x="34797" y="42594"/>
                  <a:pt x="34871" y="42583"/>
                  <a:pt x="34945" y="42566"/>
                </a:cubicBezTo>
                <a:cubicBezTo>
                  <a:pt x="36731" y="42923"/>
                  <a:pt x="38529" y="43280"/>
                  <a:pt x="40315" y="43625"/>
                </a:cubicBezTo>
                <a:cubicBezTo>
                  <a:pt x="40907" y="43796"/>
                  <a:pt x="41500" y="43868"/>
                  <a:pt x="42094" y="43868"/>
                </a:cubicBezTo>
                <a:cubicBezTo>
                  <a:pt x="42540" y="43868"/>
                  <a:pt x="42986" y="43828"/>
                  <a:pt x="43434" y="43756"/>
                </a:cubicBezTo>
                <a:cubicBezTo>
                  <a:pt x="43540" y="43812"/>
                  <a:pt x="43646" y="43833"/>
                  <a:pt x="43751" y="43833"/>
                </a:cubicBezTo>
                <a:cubicBezTo>
                  <a:pt x="43918" y="43833"/>
                  <a:pt x="44083" y="43779"/>
                  <a:pt x="44244" y="43721"/>
                </a:cubicBezTo>
                <a:cubicBezTo>
                  <a:pt x="44513" y="43810"/>
                  <a:pt x="44784" y="43842"/>
                  <a:pt x="45055" y="43842"/>
                </a:cubicBezTo>
                <a:cubicBezTo>
                  <a:pt x="45433" y="43842"/>
                  <a:pt x="45811" y="43781"/>
                  <a:pt x="46185" y="43733"/>
                </a:cubicBezTo>
                <a:cubicBezTo>
                  <a:pt x="47637" y="43518"/>
                  <a:pt x="49090" y="43256"/>
                  <a:pt x="50542" y="43006"/>
                </a:cubicBezTo>
                <a:cubicBezTo>
                  <a:pt x="50638" y="43041"/>
                  <a:pt x="50732" y="43056"/>
                  <a:pt x="50824" y="43056"/>
                </a:cubicBezTo>
                <a:cubicBezTo>
                  <a:pt x="51077" y="43056"/>
                  <a:pt x="51316" y="42947"/>
                  <a:pt x="51542" y="42851"/>
                </a:cubicBezTo>
                <a:cubicBezTo>
                  <a:pt x="53197" y="42149"/>
                  <a:pt x="54829" y="41458"/>
                  <a:pt x="56484" y="40768"/>
                </a:cubicBezTo>
                <a:cubicBezTo>
                  <a:pt x="56650" y="40696"/>
                  <a:pt x="56781" y="40601"/>
                  <a:pt x="56745" y="40363"/>
                </a:cubicBezTo>
                <a:cubicBezTo>
                  <a:pt x="56550" y="40224"/>
                  <a:pt x="56339" y="40166"/>
                  <a:pt x="56120" y="40166"/>
                </a:cubicBezTo>
                <a:cubicBezTo>
                  <a:pt x="55966" y="40166"/>
                  <a:pt x="55808" y="40195"/>
                  <a:pt x="55650" y="40244"/>
                </a:cubicBezTo>
                <a:cubicBezTo>
                  <a:pt x="55626" y="40240"/>
                  <a:pt x="55604" y="40237"/>
                  <a:pt x="55582" y="40237"/>
                </a:cubicBezTo>
                <a:cubicBezTo>
                  <a:pt x="55539" y="40237"/>
                  <a:pt x="55499" y="40248"/>
                  <a:pt x="55460" y="40280"/>
                </a:cubicBezTo>
                <a:cubicBezTo>
                  <a:pt x="55293" y="40200"/>
                  <a:pt x="55127" y="40177"/>
                  <a:pt x="54958" y="40177"/>
                </a:cubicBezTo>
                <a:cubicBezTo>
                  <a:pt x="54799" y="40177"/>
                  <a:pt x="54638" y="40197"/>
                  <a:pt x="54471" y="40208"/>
                </a:cubicBezTo>
                <a:lnTo>
                  <a:pt x="54459" y="40208"/>
                </a:lnTo>
                <a:cubicBezTo>
                  <a:pt x="54359" y="40077"/>
                  <a:pt x="54239" y="40031"/>
                  <a:pt x="54108" y="40031"/>
                </a:cubicBezTo>
                <a:cubicBezTo>
                  <a:pt x="54037" y="40031"/>
                  <a:pt x="53963" y="40044"/>
                  <a:pt x="53888" y="40065"/>
                </a:cubicBezTo>
                <a:cubicBezTo>
                  <a:pt x="53663" y="40081"/>
                  <a:pt x="53438" y="40088"/>
                  <a:pt x="53214" y="40088"/>
                </a:cubicBezTo>
                <a:cubicBezTo>
                  <a:pt x="51697" y="40088"/>
                  <a:pt x="50201" y="39773"/>
                  <a:pt x="48697" y="39649"/>
                </a:cubicBezTo>
                <a:cubicBezTo>
                  <a:pt x="47869" y="39595"/>
                  <a:pt x="47027" y="39377"/>
                  <a:pt x="46177" y="39377"/>
                </a:cubicBezTo>
                <a:cubicBezTo>
                  <a:pt x="45903" y="39377"/>
                  <a:pt x="45627" y="39400"/>
                  <a:pt x="45351" y="39458"/>
                </a:cubicBezTo>
                <a:cubicBezTo>
                  <a:pt x="45161" y="39331"/>
                  <a:pt x="44965" y="39262"/>
                  <a:pt x="44760" y="39262"/>
                </a:cubicBezTo>
                <a:cubicBezTo>
                  <a:pt x="44658" y="39262"/>
                  <a:pt x="44553" y="39280"/>
                  <a:pt x="44446" y="39315"/>
                </a:cubicBezTo>
                <a:cubicBezTo>
                  <a:pt x="44245" y="39189"/>
                  <a:pt x="44032" y="39093"/>
                  <a:pt x="43802" y="39093"/>
                </a:cubicBezTo>
                <a:cubicBezTo>
                  <a:pt x="43706" y="39093"/>
                  <a:pt x="43608" y="39110"/>
                  <a:pt x="43506" y="39149"/>
                </a:cubicBezTo>
                <a:cubicBezTo>
                  <a:pt x="43278" y="39016"/>
                  <a:pt x="43035" y="38913"/>
                  <a:pt x="42771" y="38913"/>
                </a:cubicBezTo>
                <a:cubicBezTo>
                  <a:pt x="42704" y="38913"/>
                  <a:pt x="42635" y="38920"/>
                  <a:pt x="42565" y="38934"/>
                </a:cubicBezTo>
                <a:cubicBezTo>
                  <a:pt x="40755" y="38851"/>
                  <a:pt x="38946" y="38756"/>
                  <a:pt x="37183" y="38256"/>
                </a:cubicBezTo>
                <a:cubicBezTo>
                  <a:pt x="37047" y="38220"/>
                  <a:pt x="36898" y="38190"/>
                  <a:pt x="36746" y="38190"/>
                </a:cubicBezTo>
                <a:cubicBezTo>
                  <a:pt x="36594" y="38190"/>
                  <a:pt x="36439" y="38220"/>
                  <a:pt x="36291" y="38303"/>
                </a:cubicBezTo>
                <a:cubicBezTo>
                  <a:pt x="35956" y="38268"/>
                  <a:pt x="35626" y="38201"/>
                  <a:pt x="35298" y="38201"/>
                </a:cubicBezTo>
                <a:cubicBezTo>
                  <a:pt x="35065" y="38201"/>
                  <a:pt x="34832" y="38235"/>
                  <a:pt x="34600" y="38339"/>
                </a:cubicBezTo>
                <a:cubicBezTo>
                  <a:pt x="34501" y="38326"/>
                  <a:pt x="34403" y="38321"/>
                  <a:pt x="34307" y="38321"/>
                </a:cubicBezTo>
                <a:cubicBezTo>
                  <a:pt x="33761" y="38321"/>
                  <a:pt x="33241" y="38496"/>
                  <a:pt x="32695" y="38577"/>
                </a:cubicBezTo>
                <a:cubicBezTo>
                  <a:pt x="32607" y="38546"/>
                  <a:pt x="32520" y="38534"/>
                  <a:pt x="32434" y="38534"/>
                </a:cubicBezTo>
                <a:cubicBezTo>
                  <a:pt x="32252" y="38534"/>
                  <a:pt x="32075" y="38588"/>
                  <a:pt x="31897" y="38637"/>
                </a:cubicBezTo>
                <a:lnTo>
                  <a:pt x="31897" y="38660"/>
                </a:lnTo>
                <a:cubicBezTo>
                  <a:pt x="31766" y="38660"/>
                  <a:pt x="31659" y="38601"/>
                  <a:pt x="31540" y="38565"/>
                </a:cubicBezTo>
                <a:lnTo>
                  <a:pt x="31528" y="38565"/>
                </a:lnTo>
                <a:cubicBezTo>
                  <a:pt x="31623" y="37887"/>
                  <a:pt x="32314" y="37565"/>
                  <a:pt x="32564" y="36970"/>
                </a:cubicBezTo>
                <a:cubicBezTo>
                  <a:pt x="33147" y="36791"/>
                  <a:pt x="33326" y="36172"/>
                  <a:pt x="33814" y="35886"/>
                </a:cubicBezTo>
                <a:cubicBezTo>
                  <a:pt x="34052" y="35755"/>
                  <a:pt x="34302" y="35624"/>
                  <a:pt x="34445" y="35351"/>
                </a:cubicBezTo>
                <a:cubicBezTo>
                  <a:pt x="34921" y="35362"/>
                  <a:pt x="35398" y="35410"/>
                  <a:pt x="35790" y="35660"/>
                </a:cubicBezTo>
                <a:cubicBezTo>
                  <a:pt x="36326" y="36005"/>
                  <a:pt x="36910" y="36053"/>
                  <a:pt x="37505" y="36053"/>
                </a:cubicBezTo>
                <a:cubicBezTo>
                  <a:pt x="37713" y="36324"/>
                  <a:pt x="37968" y="36485"/>
                  <a:pt x="38271" y="36485"/>
                </a:cubicBezTo>
                <a:cubicBezTo>
                  <a:pt x="38368" y="36485"/>
                  <a:pt x="38470" y="36469"/>
                  <a:pt x="38577" y="36434"/>
                </a:cubicBezTo>
                <a:cubicBezTo>
                  <a:pt x="38631" y="36473"/>
                  <a:pt x="38679" y="36489"/>
                  <a:pt x="38724" y="36489"/>
                </a:cubicBezTo>
                <a:cubicBezTo>
                  <a:pt x="38853" y="36489"/>
                  <a:pt x="38946" y="36356"/>
                  <a:pt x="39053" y="36303"/>
                </a:cubicBezTo>
                <a:cubicBezTo>
                  <a:pt x="39724" y="36517"/>
                  <a:pt x="40421" y="36609"/>
                  <a:pt x="41130" y="36609"/>
                </a:cubicBezTo>
                <a:cubicBezTo>
                  <a:pt x="41251" y="36609"/>
                  <a:pt x="41372" y="36606"/>
                  <a:pt x="41494" y="36601"/>
                </a:cubicBezTo>
                <a:cubicBezTo>
                  <a:pt x="41972" y="36677"/>
                  <a:pt x="42450" y="36727"/>
                  <a:pt x="42925" y="36727"/>
                </a:cubicBezTo>
                <a:cubicBezTo>
                  <a:pt x="43563" y="36727"/>
                  <a:pt x="44195" y="36637"/>
                  <a:pt x="44815" y="36398"/>
                </a:cubicBezTo>
                <a:cubicBezTo>
                  <a:pt x="44850" y="36400"/>
                  <a:pt x="44885" y="36401"/>
                  <a:pt x="44919" y="36401"/>
                </a:cubicBezTo>
                <a:cubicBezTo>
                  <a:pt x="45617" y="36401"/>
                  <a:pt x="46264" y="36068"/>
                  <a:pt x="46899" y="35886"/>
                </a:cubicBezTo>
                <a:cubicBezTo>
                  <a:pt x="48518" y="35422"/>
                  <a:pt x="50126" y="34850"/>
                  <a:pt x="51328" y="33565"/>
                </a:cubicBezTo>
                <a:cubicBezTo>
                  <a:pt x="51483" y="33493"/>
                  <a:pt x="51650" y="33422"/>
                  <a:pt x="51792" y="33362"/>
                </a:cubicBezTo>
                <a:cubicBezTo>
                  <a:pt x="51863" y="33383"/>
                  <a:pt x="51929" y="33392"/>
                  <a:pt x="51991" y="33392"/>
                </a:cubicBezTo>
                <a:cubicBezTo>
                  <a:pt x="52362" y="33392"/>
                  <a:pt x="52599" y="33066"/>
                  <a:pt x="52793" y="32862"/>
                </a:cubicBezTo>
                <a:cubicBezTo>
                  <a:pt x="53507" y="32053"/>
                  <a:pt x="54328" y="31350"/>
                  <a:pt x="55067" y="30564"/>
                </a:cubicBezTo>
                <a:cubicBezTo>
                  <a:pt x="55293" y="30326"/>
                  <a:pt x="55602" y="30100"/>
                  <a:pt x="55614" y="29695"/>
                </a:cubicBezTo>
                <a:lnTo>
                  <a:pt x="55793" y="29338"/>
                </a:lnTo>
                <a:cubicBezTo>
                  <a:pt x="56364" y="28981"/>
                  <a:pt x="56603" y="28362"/>
                  <a:pt x="57019" y="27885"/>
                </a:cubicBezTo>
                <a:cubicBezTo>
                  <a:pt x="57126" y="27766"/>
                  <a:pt x="57198" y="27564"/>
                  <a:pt x="57043" y="27421"/>
                </a:cubicBezTo>
                <a:cubicBezTo>
                  <a:pt x="56975" y="27347"/>
                  <a:pt x="56901" y="27314"/>
                  <a:pt x="56828" y="27314"/>
                </a:cubicBezTo>
                <a:cubicBezTo>
                  <a:pt x="56749" y="27314"/>
                  <a:pt x="56671" y="27353"/>
                  <a:pt x="56603" y="27421"/>
                </a:cubicBezTo>
                <a:cubicBezTo>
                  <a:pt x="56245" y="27766"/>
                  <a:pt x="55781" y="27897"/>
                  <a:pt x="55352" y="28088"/>
                </a:cubicBezTo>
                <a:cubicBezTo>
                  <a:pt x="53495" y="28909"/>
                  <a:pt x="51650" y="29743"/>
                  <a:pt x="49780" y="30564"/>
                </a:cubicBezTo>
                <a:cubicBezTo>
                  <a:pt x="49221" y="30767"/>
                  <a:pt x="48637" y="30957"/>
                  <a:pt x="48078" y="31171"/>
                </a:cubicBezTo>
                <a:cubicBezTo>
                  <a:pt x="47760" y="31109"/>
                  <a:pt x="47448" y="31083"/>
                  <a:pt x="47139" y="31083"/>
                </a:cubicBezTo>
                <a:cubicBezTo>
                  <a:pt x="45792" y="31083"/>
                  <a:pt x="44516" y="31589"/>
                  <a:pt x="43208" y="31850"/>
                </a:cubicBezTo>
                <a:cubicBezTo>
                  <a:pt x="42451" y="32009"/>
                  <a:pt x="41678" y="32080"/>
                  <a:pt x="40897" y="32080"/>
                </a:cubicBezTo>
                <a:cubicBezTo>
                  <a:pt x="40684" y="32080"/>
                  <a:pt x="40470" y="32075"/>
                  <a:pt x="40255" y="32064"/>
                </a:cubicBezTo>
                <a:cubicBezTo>
                  <a:pt x="40233" y="32064"/>
                  <a:pt x="40211" y="32063"/>
                  <a:pt x="40189" y="32063"/>
                </a:cubicBezTo>
                <a:cubicBezTo>
                  <a:pt x="39829" y="32063"/>
                  <a:pt x="39459" y="32151"/>
                  <a:pt x="39100" y="32195"/>
                </a:cubicBezTo>
                <a:cubicBezTo>
                  <a:pt x="38981" y="32148"/>
                  <a:pt x="38862" y="32124"/>
                  <a:pt x="38743" y="32076"/>
                </a:cubicBezTo>
                <a:cubicBezTo>
                  <a:pt x="38684" y="31910"/>
                  <a:pt x="38612" y="31767"/>
                  <a:pt x="38553" y="31600"/>
                </a:cubicBezTo>
                <a:cubicBezTo>
                  <a:pt x="38803" y="31374"/>
                  <a:pt x="39053" y="31160"/>
                  <a:pt x="39124" y="30802"/>
                </a:cubicBezTo>
                <a:cubicBezTo>
                  <a:pt x="39497" y="30345"/>
                  <a:pt x="39900" y="30005"/>
                  <a:pt x="40463" y="30005"/>
                </a:cubicBezTo>
                <a:cubicBezTo>
                  <a:pt x="40618" y="30005"/>
                  <a:pt x="40787" y="30031"/>
                  <a:pt x="40970" y="30088"/>
                </a:cubicBezTo>
                <a:cubicBezTo>
                  <a:pt x="41033" y="30105"/>
                  <a:pt x="41097" y="30112"/>
                  <a:pt x="41162" y="30112"/>
                </a:cubicBezTo>
                <a:cubicBezTo>
                  <a:pt x="41464" y="30112"/>
                  <a:pt x="41781" y="29949"/>
                  <a:pt x="42065" y="29802"/>
                </a:cubicBezTo>
                <a:cubicBezTo>
                  <a:pt x="42404" y="29867"/>
                  <a:pt x="42738" y="29895"/>
                  <a:pt x="43069" y="29895"/>
                </a:cubicBezTo>
                <a:cubicBezTo>
                  <a:pt x="44203" y="29895"/>
                  <a:pt x="45291" y="29558"/>
                  <a:pt x="46351" y="29171"/>
                </a:cubicBezTo>
                <a:cubicBezTo>
                  <a:pt x="47851" y="28624"/>
                  <a:pt x="49221" y="27838"/>
                  <a:pt x="50471" y="26814"/>
                </a:cubicBezTo>
                <a:cubicBezTo>
                  <a:pt x="50995" y="26659"/>
                  <a:pt x="51304" y="26302"/>
                  <a:pt x="51495" y="25826"/>
                </a:cubicBezTo>
                <a:cubicBezTo>
                  <a:pt x="52423" y="25159"/>
                  <a:pt x="52852" y="24111"/>
                  <a:pt x="53519" y="23254"/>
                </a:cubicBezTo>
                <a:cubicBezTo>
                  <a:pt x="53590" y="23135"/>
                  <a:pt x="53674" y="23016"/>
                  <a:pt x="53733" y="22897"/>
                </a:cubicBezTo>
                <a:lnTo>
                  <a:pt x="53817" y="22885"/>
                </a:lnTo>
                <a:lnTo>
                  <a:pt x="53888" y="22825"/>
                </a:lnTo>
                <a:cubicBezTo>
                  <a:pt x="55126" y="21896"/>
                  <a:pt x="55948" y="20646"/>
                  <a:pt x="56674" y="19325"/>
                </a:cubicBezTo>
                <a:cubicBezTo>
                  <a:pt x="56678" y="19318"/>
                  <a:pt x="56681" y="19312"/>
                  <a:pt x="56684" y="19305"/>
                </a:cubicBezTo>
                <a:lnTo>
                  <a:pt x="56684" y="19305"/>
                </a:lnTo>
                <a:cubicBezTo>
                  <a:pt x="56795" y="19225"/>
                  <a:pt x="56862" y="19133"/>
                  <a:pt x="56853" y="18986"/>
                </a:cubicBezTo>
                <a:lnTo>
                  <a:pt x="56853" y="18986"/>
                </a:lnTo>
                <a:cubicBezTo>
                  <a:pt x="56853" y="18984"/>
                  <a:pt x="56854" y="18981"/>
                  <a:pt x="56854" y="18979"/>
                </a:cubicBezTo>
                <a:lnTo>
                  <a:pt x="56854" y="18979"/>
                </a:lnTo>
                <a:cubicBezTo>
                  <a:pt x="56972" y="18895"/>
                  <a:pt x="56984" y="18777"/>
                  <a:pt x="56972" y="18622"/>
                </a:cubicBezTo>
                <a:cubicBezTo>
                  <a:pt x="57091" y="18539"/>
                  <a:pt x="57150" y="18432"/>
                  <a:pt x="57103" y="18277"/>
                </a:cubicBezTo>
                <a:cubicBezTo>
                  <a:pt x="57150" y="18158"/>
                  <a:pt x="57198" y="18063"/>
                  <a:pt x="57257" y="17944"/>
                </a:cubicBezTo>
                <a:cubicBezTo>
                  <a:pt x="57865" y="17586"/>
                  <a:pt x="57924" y="16872"/>
                  <a:pt x="58281" y="16348"/>
                </a:cubicBezTo>
                <a:cubicBezTo>
                  <a:pt x="58460" y="16217"/>
                  <a:pt x="58615" y="15943"/>
                  <a:pt x="58436" y="15836"/>
                </a:cubicBezTo>
                <a:cubicBezTo>
                  <a:pt x="58386" y="15807"/>
                  <a:pt x="58335" y="15794"/>
                  <a:pt x="58285" y="15794"/>
                </a:cubicBezTo>
                <a:cubicBezTo>
                  <a:pt x="58111" y="15794"/>
                  <a:pt x="57951" y="15957"/>
                  <a:pt x="57877" y="16170"/>
                </a:cubicBezTo>
                <a:cubicBezTo>
                  <a:pt x="57436" y="16467"/>
                  <a:pt x="56793" y="16515"/>
                  <a:pt x="56507" y="17063"/>
                </a:cubicBezTo>
                <a:cubicBezTo>
                  <a:pt x="56436" y="17074"/>
                  <a:pt x="56376" y="17122"/>
                  <a:pt x="56353" y="17182"/>
                </a:cubicBezTo>
                <a:cubicBezTo>
                  <a:pt x="56031" y="17241"/>
                  <a:pt x="55781" y="17372"/>
                  <a:pt x="55698" y="17717"/>
                </a:cubicBezTo>
                <a:cubicBezTo>
                  <a:pt x="55305" y="17979"/>
                  <a:pt x="54900" y="18217"/>
                  <a:pt x="54531" y="18515"/>
                </a:cubicBezTo>
                <a:cubicBezTo>
                  <a:pt x="53174" y="19575"/>
                  <a:pt x="51685" y="20456"/>
                  <a:pt x="50590" y="21789"/>
                </a:cubicBezTo>
                <a:cubicBezTo>
                  <a:pt x="50304" y="22051"/>
                  <a:pt x="49887" y="22123"/>
                  <a:pt x="49721" y="22528"/>
                </a:cubicBezTo>
                <a:cubicBezTo>
                  <a:pt x="49649" y="22539"/>
                  <a:pt x="49590" y="22563"/>
                  <a:pt x="49566" y="22647"/>
                </a:cubicBezTo>
                <a:cubicBezTo>
                  <a:pt x="48768" y="23325"/>
                  <a:pt x="47994" y="24028"/>
                  <a:pt x="47209" y="24706"/>
                </a:cubicBezTo>
                <a:cubicBezTo>
                  <a:pt x="45696" y="25361"/>
                  <a:pt x="44292" y="26242"/>
                  <a:pt x="42910" y="27123"/>
                </a:cubicBezTo>
                <a:cubicBezTo>
                  <a:pt x="42672" y="27111"/>
                  <a:pt x="42446" y="27076"/>
                  <a:pt x="42303" y="26885"/>
                </a:cubicBezTo>
                <a:cubicBezTo>
                  <a:pt x="42494" y="26790"/>
                  <a:pt x="42637" y="26671"/>
                  <a:pt x="42672" y="26457"/>
                </a:cubicBezTo>
                <a:cubicBezTo>
                  <a:pt x="44577" y="24611"/>
                  <a:pt x="45720" y="22182"/>
                  <a:pt x="47351" y="20122"/>
                </a:cubicBezTo>
                <a:cubicBezTo>
                  <a:pt x="48018" y="19515"/>
                  <a:pt x="48280" y="18670"/>
                  <a:pt x="48685" y="17896"/>
                </a:cubicBezTo>
                <a:cubicBezTo>
                  <a:pt x="49733" y="16693"/>
                  <a:pt x="50090" y="15110"/>
                  <a:pt x="50935" y="13788"/>
                </a:cubicBezTo>
                <a:cubicBezTo>
                  <a:pt x="51066" y="13717"/>
                  <a:pt x="51114" y="13598"/>
                  <a:pt x="51090" y="13443"/>
                </a:cubicBezTo>
                <a:cubicBezTo>
                  <a:pt x="51209" y="13360"/>
                  <a:pt x="51269" y="13253"/>
                  <a:pt x="51245" y="13098"/>
                </a:cubicBezTo>
                <a:cubicBezTo>
                  <a:pt x="51352" y="13014"/>
                  <a:pt x="51411" y="12907"/>
                  <a:pt x="51388" y="12764"/>
                </a:cubicBezTo>
                <a:cubicBezTo>
                  <a:pt x="51900" y="12383"/>
                  <a:pt x="51983" y="11812"/>
                  <a:pt x="52150" y="11276"/>
                </a:cubicBezTo>
                <a:cubicBezTo>
                  <a:pt x="52435" y="11121"/>
                  <a:pt x="52554" y="10895"/>
                  <a:pt x="52447" y="10574"/>
                </a:cubicBezTo>
                <a:cubicBezTo>
                  <a:pt x="52554" y="10478"/>
                  <a:pt x="52566" y="10359"/>
                  <a:pt x="52543" y="10228"/>
                </a:cubicBezTo>
                <a:lnTo>
                  <a:pt x="52543" y="10228"/>
                </a:lnTo>
                <a:cubicBezTo>
                  <a:pt x="52507" y="10347"/>
                  <a:pt x="52459" y="10467"/>
                  <a:pt x="52435" y="10574"/>
                </a:cubicBezTo>
                <a:cubicBezTo>
                  <a:pt x="52435" y="10455"/>
                  <a:pt x="52495" y="10336"/>
                  <a:pt x="52543" y="10216"/>
                </a:cubicBezTo>
                <a:cubicBezTo>
                  <a:pt x="53876" y="7538"/>
                  <a:pt x="54662" y="4632"/>
                  <a:pt x="55948" y="1942"/>
                </a:cubicBezTo>
                <a:cubicBezTo>
                  <a:pt x="56233" y="1346"/>
                  <a:pt x="56424" y="739"/>
                  <a:pt x="560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AFDB5124-900B-44E0-8500-7CB9CBE35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339" y="38410"/>
            <a:ext cx="5611200" cy="411045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Architecture Diagram</a:t>
            </a:r>
          </a:p>
        </p:txBody>
      </p:sp>
      <p:sp>
        <p:nvSpPr>
          <p:cNvPr id="20" name="Freeform 2">
            <a:extLst>
              <a:ext uri="{FF2B5EF4-FFF2-40B4-BE49-F238E27FC236}">
                <a16:creationId xmlns:a16="http://schemas.microsoft.com/office/drawing/2014/main" id="{E9782C72-63BE-4E22-A27A-E2DFB2B25465}"/>
              </a:ext>
            </a:extLst>
          </p:cNvPr>
          <p:cNvSpPr/>
          <p:nvPr/>
        </p:nvSpPr>
        <p:spPr>
          <a:xfrm>
            <a:off x="472440" y="809238"/>
            <a:ext cx="8298179" cy="4631442"/>
          </a:xfrm>
          <a:custGeom>
            <a:avLst/>
            <a:gdLst/>
            <a:ahLst/>
            <a:cxnLst/>
            <a:rect l="l" t="t" r="r" b="b"/>
            <a:pathLst>
              <a:path w="14553026" h="9532232">
                <a:moveTo>
                  <a:pt x="0" y="0"/>
                </a:moveTo>
                <a:lnTo>
                  <a:pt x="14553026" y="0"/>
                </a:lnTo>
                <a:lnTo>
                  <a:pt x="14553026" y="9532233"/>
                </a:lnTo>
                <a:lnTo>
                  <a:pt x="0" y="95322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34513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CA1762-1DE0-EC75-9849-DC917E83A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19100"/>
            <a:ext cx="3821384" cy="3149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3E2864-CC0C-BD15-2557-6AC0C7667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4" y="419100"/>
            <a:ext cx="4307182" cy="314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68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493BF0-9C92-6A72-6369-77D0F71F0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" y="478545"/>
            <a:ext cx="4396740" cy="35841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316289-D148-601D-7779-4B48CD399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412" y="304818"/>
            <a:ext cx="4033588" cy="19999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F2B98F-AD53-D350-A591-27B14D62F3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2567383"/>
            <a:ext cx="4496844" cy="200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34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49"/>
          <p:cNvPicPr preferRelativeResize="0"/>
          <p:nvPr/>
        </p:nvPicPr>
        <p:blipFill rotWithShape="1">
          <a:blip r:embed="rId3">
            <a:alphaModFix/>
          </a:blip>
          <a:srcRect l="26695" t="16536" r="29671" b="6296"/>
          <a:stretch/>
        </p:blipFill>
        <p:spPr>
          <a:xfrm>
            <a:off x="6947325" y="-1182125"/>
            <a:ext cx="2412000" cy="2399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49"/>
          <p:cNvPicPr preferRelativeResize="0"/>
          <p:nvPr/>
        </p:nvPicPr>
        <p:blipFill rotWithShape="1">
          <a:blip r:embed="rId4">
            <a:alphaModFix/>
          </a:blip>
          <a:srcRect l="34387" t="6016" r="23604" b="4848"/>
          <a:stretch/>
        </p:blipFill>
        <p:spPr>
          <a:xfrm>
            <a:off x="-1083825" y="1893575"/>
            <a:ext cx="2829902" cy="33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Google Shape;499;p49"/>
          <p:cNvSpPr/>
          <p:nvPr/>
        </p:nvSpPr>
        <p:spPr>
          <a:xfrm rot="-864771">
            <a:off x="7689141" y="3412115"/>
            <a:ext cx="1465334" cy="2032493"/>
          </a:xfrm>
          <a:custGeom>
            <a:avLst/>
            <a:gdLst/>
            <a:ahLst/>
            <a:cxnLst/>
            <a:rect l="l" t="t" r="r" b="b"/>
            <a:pathLst>
              <a:path w="58615" h="81302" extrusionOk="0">
                <a:moveTo>
                  <a:pt x="51173" y="12288"/>
                </a:moveTo>
                <a:cubicBezTo>
                  <a:pt x="51161" y="12300"/>
                  <a:pt x="51161" y="12300"/>
                  <a:pt x="51173" y="12312"/>
                </a:cubicBezTo>
                <a:cubicBezTo>
                  <a:pt x="51161" y="12300"/>
                  <a:pt x="51138" y="12288"/>
                  <a:pt x="51126" y="12288"/>
                </a:cubicBezTo>
                <a:close/>
                <a:moveTo>
                  <a:pt x="50923" y="12348"/>
                </a:moveTo>
                <a:lnTo>
                  <a:pt x="50888" y="12372"/>
                </a:lnTo>
                <a:cubicBezTo>
                  <a:pt x="50888" y="12360"/>
                  <a:pt x="50899" y="12360"/>
                  <a:pt x="50923" y="12348"/>
                </a:cubicBezTo>
                <a:close/>
                <a:moveTo>
                  <a:pt x="37886" y="15967"/>
                </a:moveTo>
                <a:cubicBezTo>
                  <a:pt x="37957" y="15991"/>
                  <a:pt x="38017" y="16015"/>
                  <a:pt x="38088" y="16051"/>
                </a:cubicBezTo>
                <a:cubicBezTo>
                  <a:pt x="38029" y="16039"/>
                  <a:pt x="37957" y="16015"/>
                  <a:pt x="37886" y="15967"/>
                </a:cubicBezTo>
                <a:close/>
                <a:moveTo>
                  <a:pt x="44803" y="16158"/>
                </a:moveTo>
                <a:cubicBezTo>
                  <a:pt x="44803" y="16220"/>
                  <a:pt x="44778" y="16278"/>
                  <a:pt x="44753" y="16337"/>
                </a:cubicBezTo>
                <a:lnTo>
                  <a:pt x="44753" y="16337"/>
                </a:lnTo>
                <a:cubicBezTo>
                  <a:pt x="44769" y="16275"/>
                  <a:pt x="44784" y="16215"/>
                  <a:pt x="44803" y="16158"/>
                </a:cubicBezTo>
                <a:close/>
                <a:moveTo>
                  <a:pt x="31135" y="17396"/>
                </a:moveTo>
                <a:lnTo>
                  <a:pt x="31135" y="17432"/>
                </a:lnTo>
                <a:lnTo>
                  <a:pt x="31123" y="17432"/>
                </a:lnTo>
                <a:cubicBezTo>
                  <a:pt x="31123" y="17408"/>
                  <a:pt x="31123" y="17408"/>
                  <a:pt x="31135" y="17396"/>
                </a:cubicBezTo>
                <a:close/>
                <a:moveTo>
                  <a:pt x="31133" y="17465"/>
                </a:moveTo>
                <a:cubicBezTo>
                  <a:pt x="31134" y="17466"/>
                  <a:pt x="31134" y="17467"/>
                  <a:pt x="31135" y="17467"/>
                </a:cubicBezTo>
                <a:lnTo>
                  <a:pt x="31135" y="17479"/>
                </a:lnTo>
                <a:cubicBezTo>
                  <a:pt x="31135" y="17479"/>
                  <a:pt x="31135" y="17475"/>
                  <a:pt x="31133" y="17465"/>
                </a:cubicBezTo>
                <a:close/>
                <a:moveTo>
                  <a:pt x="39791" y="17717"/>
                </a:moveTo>
                <a:lnTo>
                  <a:pt x="39791" y="17729"/>
                </a:lnTo>
                <a:cubicBezTo>
                  <a:pt x="39791" y="17729"/>
                  <a:pt x="39781" y="17729"/>
                  <a:pt x="39771" y="17735"/>
                </a:cubicBezTo>
                <a:lnTo>
                  <a:pt x="39771" y="17735"/>
                </a:lnTo>
                <a:cubicBezTo>
                  <a:pt x="39776" y="17729"/>
                  <a:pt x="39781" y="17722"/>
                  <a:pt x="39791" y="17717"/>
                </a:cubicBezTo>
                <a:close/>
                <a:moveTo>
                  <a:pt x="56972" y="18634"/>
                </a:moveTo>
                <a:cubicBezTo>
                  <a:pt x="56925" y="18752"/>
                  <a:pt x="56901" y="18870"/>
                  <a:pt x="56854" y="18976"/>
                </a:cubicBezTo>
                <a:lnTo>
                  <a:pt x="56854" y="18976"/>
                </a:lnTo>
                <a:cubicBezTo>
                  <a:pt x="56868" y="18852"/>
                  <a:pt x="56914" y="18749"/>
                  <a:pt x="56972" y="18634"/>
                </a:cubicBezTo>
                <a:close/>
                <a:moveTo>
                  <a:pt x="56823" y="19032"/>
                </a:moveTo>
                <a:cubicBezTo>
                  <a:pt x="56800" y="19074"/>
                  <a:pt x="56777" y="19116"/>
                  <a:pt x="56754" y="19160"/>
                </a:cubicBezTo>
                <a:lnTo>
                  <a:pt x="56754" y="19160"/>
                </a:lnTo>
                <a:cubicBezTo>
                  <a:pt x="56774" y="19117"/>
                  <a:pt x="56796" y="19074"/>
                  <a:pt x="56823" y="19032"/>
                </a:cubicBezTo>
                <a:close/>
                <a:moveTo>
                  <a:pt x="29087" y="20825"/>
                </a:moveTo>
                <a:cubicBezTo>
                  <a:pt x="29171" y="20825"/>
                  <a:pt x="29230" y="20849"/>
                  <a:pt x="29290" y="20873"/>
                </a:cubicBezTo>
                <a:cubicBezTo>
                  <a:pt x="29230" y="20861"/>
                  <a:pt x="29159" y="20849"/>
                  <a:pt x="29087" y="20825"/>
                </a:cubicBezTo>
                <a:close/>
                <a:moveTo>
                  <a:pt x="49661" y="25492"/>
                </a:moveTo>
                <a:lnTo>
                  <a:pt x="49637" y="25516"/>
                </a:lnTo>
                <a:cubicBezTo>
                  <a:pt x="49637" y="25504"/>
                  <a:pt x="49649" y="25504"/>
                  <a:pt x="49649" y="25492"/>
                </a:cubicBezTo>
                <a:close/>
                <a:moveTo>
                  <a:pt x="49114" y="25706"/>
                </a:moveTo>
                <a:cubicBezTo>
                  <a:pt x="49096" y="25741"/>
                  <a:pt x="49092" y="25769"/>
                  <a:pt x="49090" y="25769"/>
                </a:cubicBezTo>
                <a:cubicBezTo>
                  <a:pt x="49090" y="25769"/>
                  <a:pt x="49090" y="25764"/>
                  <a:pt x="49090" y="25754"/>
                </a:cubicBezTo>
                <a:lnTo>
                  <a:pt x="49090" y="25730"/>
                </a:lnTo>
                <a:cubicBezTo>
                  <a:pt x="49102" y="25730"/>
                  <a:pt x="49102" y="25706"/>
                  <a:pt x="49114" y="25706"/>
                </a:cubicBezTo>
                <a:close/>
                <a:moveTo>
                  <a:pt x="53781" y="29147"/>
                </a:moveTo>
                <a:cubicBezTo>
                  <a:pt x="53781" y="29183"/>
                  <a:pt x="53757" y="29207"/>
                  <a:pt x="53757" y="29243"/>
                </a:cubicBezTo>
                <a:cubicBezTo>
                  <a:pt x="53745" y="29219"/>
                  <a:pt x="53733" y="29195"/>
                  <a:pt x="53697" y="29183"/>
                </a:cubicBezTo>
                <a:cubicBezTo>
                  <a:pt x="53733" y="29183"/>
                  <a:pt x="53745" y="29159"/>
                  <a:pt x="53781" y="29147"/>
                </a:cubicBezTo>
                <a:close/>
                <a:moveTo>
                  <a:pt x="38148" y="31207"/>
                </a:moveTo>
                <a:lnTo>
                  <a:pt x="38184" y="31231"/>
                </a:lnTo>
                <a:cubicBezTo>
                  <a:pt x="38160" y="31243"/>
                  <a:pt x="38148" y="31243"/>
                  <a:pt x="38148" y="31243"/>
                </a:cubicBezTo>
                <a:lnTo>
                  <a:pt x="38148" y="31207"/>
                </a:lnTo>
                <a:close/>
                <a:moveTo>
                  <a:pt x="13835" y="32993"/>
                </a:moveTo>
                <a:cubicBezTo>
                  <a:pt x="13847" y="33005"/>
                  <a:pt x="13847" y="33017"/>
                  <a:pt x="13859" y="33041"/>
                </a:cubicBezTo>
                <a:lnTo>
                  <a:pt x="13835" y="33041"/>
                </a:lnTo>
                <a:lnTo>
                  <a:pt x="13835" y="32993"/>
                </a:lnTo>
                <a:close/>
                <a:moveTo>
                  <a:pt x="38624" y="34600"/>
                </a:moveTo>
                <a:cubicBezTo>
                  <a:pt x="38624" y="34612"/>
                  <a:pt x="38612" y="34612"/>
                  <a:pt x="38600" y="34612"/>
                </a:cubicBezTo>
                <a:cubicBezTo>
                  <a:pt x="38612" y="34612"/>
                  <a:pt x="38612" y="34600"/>
                  <a:pt x="38624" y="34600"/>
                </a:cubicBezTo>
                <a:close/>
                <a:moveTo>
                  <a:pt x="26015" y="35101"/>
                </a:moveTo>
                <a:cubicBezTo>
                  <a:pt x="26041" y="35101"/>
                  <a:pt x="26069" y="35105"/>
                  <a:pt x="26099" y="35112"/>
                </a:cubicBezTo>
                <a:cubicBezTo>
                  <a:pt x="26015" y="35136"/>
                  <a:pt x="25944" y="35148"/>
                  <a:pt x="25861" y="35160"/>
                </a:cubicBezTo>
                <a:cubicBezTo>
                  <a:pt x="25909" y="35119"/>
                  <a:pt x="25958" y="35101"/>
                  <a:pt x="26015" y="35101"/>
                </a:cubicBezTo>
                <a:close/>
                <a:moveTo>
                  <a:pt x="31655" y="39425"/>
                </a:moveTo>
                <a:lnTo>
                  <a:pt x="31655" y="39425"/>
                </a:lnTo>
                <a:cubicBezTo>
                  <a:pt x="31656" y="39425"/>
                  <a:pt x="31659" y="39428"/>
                  <a:pt x="31659" y="39434"/>
                </a:cubicBezTo>
                <a:cubicBezTo>
                  <a:pt x="31653" y="39428"/>
                  <a:pt x="31653" y="39425"/>
                  <a:pt x="31655" y="39425"/>
                </a:cubicBezTo>
                <a:close/>
                <a:moveTo>
                  <a:pt x="29290" y="39553"/>
                </a:moveTo>
                <a:cubicBezTo>
                  <a:pt x="29325" y="39672"/>
                  <a:pt x="29373" y="39780"/>
                  <a:pt x="29433" y="39899"/>
                </a:cubicBezTo>
                <a:cubicBezTo>
                  <a:pt x="29159" y="39839"/>
                  <a:pt x="29206" y="39696"/>
                  <a:pt x="29290" y="39553"/>
                </a:cubicBezTo>
                <a:close/>
                <a:moveTo>
                  <a:pt x="42732" y="40232"/>
                </a:moveTo>
                <a:lnTo>
                  <a:pt x="42732" y="40232"/>
                </a:lnTo>
                <a:cubicBezTo>
                  <a:pt x="42684" y="40268"/>
                  <a:pt x="42672" y="40292"/>
                  <a:pt x="42625" y="40327"/>
                </a:cubicBezTo>
                <a:cubicBezTo>
                  <a:pt x="42582" y="40349"/>
                  <a:pt x="42545" y="40358"/>
                  <a:pt x="42512" y="40358"/>
                </a:cubicBezTo>
                <a:cubicBezTo>
                  <a:pt x="42454" y="40358"/>
                  <a:pt x="42408" y="40330"/>
                  <a:pt x="42363" y="40292"/>
                </a:cubicBezTo>
                <a:cubicBezTo>
                  <a:pt x="42506" y="40280"/>
                  <a:pt x="42625" y="40268"/>
                  <a:pt x="42732" y="40232"/>
                </a:cubicBezTo>
                <a:close/>
                <a:moveTo>
                  <a:pt x="21360" y="42649"/>
                </a:moveTo>
                <a:cubicBezTo>
                  <a:pt x="21372" y="42661"/>
                  <a:pt x="21360" y="42673"/>
                  <a:pt x="21348" y="42673"/>
                </a:cubicBezTo>
                <a:cubicBezTo>
                  <a:pt x="21348" y="42661"/>
                  <a:pt x="21360" y="42649"/>
                  <a:pt x="21360" y="42649"/>
                </a:cubicBezTo>
                <a:close/>
                <a:moveTo>
                  <a:pt x="9740" y="42720"/>
                </a:moveTo>
                <a:cubicBezTo>
                  <a:pt x="9740" y="42732"/>
                  <a:pt x="9728" y="42768"/>
                  <a:pt x="9728" y="42780"/>
                </a:cubicBezTo>
                <a:cubicBezTo>
                  <a:pt x="9704" y="42780"/>
                  <a:pt x="9704" y="42768"/>
                  <a:pt x="9692" y="42768"/>
                </a:cubicBezTo>
                <a:cubicBezTo>
                  <a:pt x="9704" y="42768"/>
                  <a:pt x="9728" y="42732"/>
                  <a:pt x="9740" y="42720"/>
                </a:cubicBezTo>
                <a:close/>
                <a:moveTo>
                  <a:pt x="21348" y="42673"/>
                </a:moveTo>
                <a:cubicBezTo>
                  <a:pt x="21348" y="42709"/>
                  <a:pt x="21348" y="42732"/>
                  <a:pt x="21336" y="42780"/>
                </a:cubicBezTo>
                <a:cubicBezTo>
                  <a:pt x="21336" y="42732"/>
                  <a:pt x="21336" y="42709"/>
                  <a:pt x="21348" y="42673"/>
                </a:cubicBezTo>
                <a:close/>
                <a:moveTo>
                  <a:pt x="11883" y="45864"/>
                </a:moveTo>
                <a:cubicBezTo>
                  <a:pt x="11895" y="45876"/>
                  <a:pt x="11895" y="45888"/>
                  <a:pt x="11895" y="45911"/>
                </a:cubicBezTo>
                <a:cubicBezTo>
                  <a:pt x="11859" y="45935"/>
                  <a:pt x="11835" y="45971"/>
                  <a:pt x="11811" y="46007"/>
                </a:cubicBezTo>
                <a:cubicBezTo>
                  <a:pt x="11823" y="45947"/>
                  <a:pt x="11847" y="45911"/>
                  <a:pt x="11883" y="45864"/>
                </a:cubicBezTo>
                <a:close/>
                <a:moveTo>
                  <a:pt x="8942" y="56865"/>
                </a:moveTo>
                <a:cubicBezTo>
                  <a:pt x="8936" y="56877"/>
                  <a:pt x="8927" y="56883"/>
                  <a:pt x="8920" y="56887"/>
                </a:cubicBezTo>
                <a:lnTo>
                  <a:pt x="8920" y="56887"/>
                </a:lnTo>
                <a:lnTo>
                  <a:pt x="8942" y="56865"/>
                </a:lnTo>
                <a:close/>
                <a:moveTo>
                  <a:pt x="14443" y="57056"/>
                </a:moveTo>
                <a:lnTo>
                  <a:pt x="14443" y="57067"/>
                </a:lnTo>
                <a:cubicBezTo>
                  <a:pt x="14443" y="57067"/>
                  <a:pt x="14443" y="57056"/>
                  <a:pt x="14431" y="57056"/>
                </a:cubicBezTo>
                <a:close/>
                <a:moveTo>
                  <a:pt x="24253" y="68069"/>
                </a:moveTo>
                <a:lnTo>
                  <a:pt x="24253" y="68069"/>
                </a:lnTo>
                <a:cubicBezTo>
                  <a:pt x="24337" y="68128"/>
                  <a:pt x="24432" y="68188"/>
                  <a:pt x="24527" y="68247"/>
                </a:cubicBezTo>
                <a:cubicBezTo>
                  <a:pt x="24456" y="68271"/>
                  <a:pt x="24384" y="68319"/>
                  <a:pt x="24289" y="68378"/>
                </a:cubicBezTo>
                <a:cubicBezTo>
                  <a:pt x="24265" y="68271"/>
                  <a:pt x="24265" y="68164"/>
                  <a:pt x="24253" y="68069"/>
                </a:cubicBezTo>
                <a:close/>
                <a:moveTo>
                  <a:pt x="56031" y="1"/>
                </a:moveTo>
                <a:cubicBezTo>
                  <a:pt x="53459" y="2573"/>
                  <a:pt x="50804" y="4978"/>
                  <a:pt x="48685" y="7895"/>
                </a:cubicBezTo>
                <a:cubicBezTo>
                  <a:pt x="48625" y="7954"/>
                  <a:pt x="48566" y="8026"/>
                  <a:pt x="48506" y="8085"/>
                </a:cubicBezTo>
                <a:cubicBezTo>
                  <a:pt x="48375" y="8145"/>
                  <a:pt x="48328" y="8252"/>
                  <a:pt x="48340" y="8383"/>
                </a:cubicBezTo>
                <a:cubicBezTo>
                  <a:pt x="47804" y="8621"/>
                  <a:pt x="47649" y="9157"/>
                  <a:pt x="47387" y="9609"/>
                </a:cubicBezTo>
                <a:cubicBezTo>
                  <a:pt x="46411" y="11109"/>
                  <a:pt x="45530" y="12657"/>
                  <a:pt x="44994" y="14384"/>
                </a:cubicBezTo>
                <a:cubicBezTo>
                  <a:pt x="44696" y="14955"/>
                  <a:pt x="44934" y="15562"/>
                  <a:pt x="44803" y="16146"/>
                </a:cubicBezTo>
                <a:cubicBezTo>
                  <a:pt x="44696" y="16241"/>
                  <a:pt x="44673" y="16348"/>
                  <a:pt x="44708" y="16503"/>
                </a:cubicBezTo>
                <a:lnTo>
                  <a:pt x="44708" y="16515"/>
                </a:lnTo>
                <a:cubicBezTo>
                  <a:pt x="44518" y="16693"/>
                  <a:pt x="44589" y="16872"/>
                  <a:pt x="44684" y="17063"/>
                </a:cubicBezTo>
                <a:cubicBezTo>
                  <a:pt x="44518" y="17551"/>
                  <a:pt x="44375" y="18063"/>
                  <a:pt x="44458" y="18587"/>
                </a:cubicBezTo>
                <a:cubicBezTo>
                  <a:pt x="44161" y="19134"/>
                  <a:pt x="44137" y="19753"/>
                  <a:pt x="44137" y="20349"/>
                </a:cubicBezTo>
                <a:cubicBezTo>
                  <a:pt x="44113" y="21813"/>
                  <a:pt x="43458" y="23063"/>
                  <a:pt x="42768" y="24206"/>
                </a:cubicBezTo>
                <a:cubicBezTo>
                  <a:pt x="41934" y="25576"/>
                  <a:pt x="40743" y="26742"/>
                  <a:pt x="39684" y="27981"/>
                </a:cubicBezTo>
                <a:cubicBezTo>
                  <a:pt x="39339" y="27635"/>
                  <a:pt x="39589" y="27361"/>
                  <a:pt x="39684" y="27111"/>
                </a:cubicBezTo>
                <a:cubicBezTo>
                  <a:pt x="40624" y="24492"/>
                  <a:pt x="41363" y="21837"/>
                  <a:pt x="41529" y="19039"/>
                </a:cubicBezTo>
                <a:cubicBezTo>
                  <a:pt x="41720" y="18658"/>
                  <a:pt x="41720" y="18241"/>
                  <a:pt x="41589" y="17836"/>
                </a:cubicBezTo>
                <a:cubicBezTo>
                  <a:pt x="41839" y="17039"/>
                  <a:pt x="42125" y="16229"/>
                  <a:pt x="41934" y="15360"/>
                </a:cubicBezTo>
                <a:cubicBezTo>
                  <a:pt x="42065" y="14491"/>
                  <a:pt x="42256" y="13610"/>
                  <a:pt x="42291" y="12729"/>
                </a:cubicBezTo>
                <a:cubicBezTo>
                  <a:pt x="42303" y="12181"/>
                  <a:pt x="42589" y="11550"/>
                  <a:pt x="42089" y="11050"/>
                </a:cubicBezTo>
                <a:cubicBezTo>
                  <a:pt x="42863" y="10121"/>
                  <a:pt x="42708" y="8990"/>
                  <a:pt x="42768" y="7907"/>
                </a:cubicBezTo>
                <a:cubicBezTo>
                  <a:pt x="43089" y="7549"/>
                  <a:pt x="42946" y="7168"/>
                  <a:pt x="42863" y="6776"/>
                </a:cubicBezTo>
                <a:cubicBezTo>
                  <a:pt x="42970" y="6668"/>
                  <a:pt x="43018" y="6537"/>
                  <a:pt x="42970" y="6395"/>
                </a:cubicBezTo>
                <a:cubicBezTo>
                  <a:pt x="43137" y="6192"/>
                  <a:pt x="43089" y="6002"/>
                  <a:pt x="42982" y="5799"/>
                </a:cubicBezTo>
                <a:cubicBezTo>
                  <a:pt x="43160" y="5287"/>
                  <a:pt x="43279" y="4763"/>
                  <a:pt x="43077" y="4025"/>
                </a:cubicBezTo>
                <a:lnTo>
                  <a:pt x="43077" y="4025"/>
                </a:lnTo>
                <a:cubicBezTo>
                  <a:pt x="42125" y="5228"/>
                  <a:pt x="41315" y="6287"/>
                  <a:pt x="41160" y="7680"/>
                </a:cubicBezTo>
                <a:cubicBezTo>
                  <a:pt x="40898" y="8252"/>
                  <a:pt x="40529" y="8752"/>
                  <a:pt x="40482" y="9395"/>
                </a:cubicBezTo>
                <a:cubicBezTo>
                  <a:pt x="40541" y="9943"/>
                  <a:pt x="39934" y="10240"/>
                  <a:pt x="39934" y="10776"/>
                </a:cubicBezTo>
                <a:cubicBezTo>
                  <a:pt x="39434" y="10978"/>
                  <a:pt x="39231" y="11479"/>
                  <a:pt x="39136" y="11895"/>
                </a:cubicBezTo>
                <a:cubicBezTo>
                  <a:pt x="38791" y="13264"/>
                  <a:pt x="38267" y="14586"/>
                  <a:pt x="37874" y="15943"/>
                </a:cubicBezTo>
                <a:cubicBezTo>
                  <a:pt x="37743" y="16039"/>
                  <a:pt x="37684" y="16134"/>
                  <a:pt x="37731" y="16301"/>
                </a:cubicBezTo>
                <a:cubicBezTo>
                  <a:pt x="37564" y="16598"/>
                  <a:pt x="37600" y="16908"/>
                  <a:pt x="37600" y="17229"/>
                </a:cubicBezTo>
                <a:lnTo>
                  <a:pt x="37600" y="17241"/>
                </a:lnTo>
                <a:cubicBezTo>
                  <a:pt x="37457" y="17432"/>
                  <a:pt x="37279" y="17622"/>
                  <a:pt x="37338" y="17896"/>
                </a:cubicBezTo>
                <a:cubicBezTo>
                  <a:pt x="36660" y="20146"/>
                  <a:pt x="36850" y="22468"/>
                  <a:pt x="37160" y="24706"/>
                </a:cubicBezTo>
                <a:cubicBezTo>
                  <a:pt x="37398" y="26421"/>
                  <a:pt x="37660" y="28135"/>
                  <a:pt x="37803" y="29862"/>
                </a:cubicBezTo>
                <a:cubicBezTo>
                  <a:pt x="37743" y="30112"/>
                  <a:pt x="37672" y="30386"/>
                  <a:pt x="37612" y="30636"/>
                </a:cubicBezTo>
                <a:cubicBezTo>
                  <a:pt x="37076" y="31040"/>
                  <a:pt x="36600" y="31517"/>
                  <a:pt x="36183" y="32029"/>
                </a:cubicBezTo>
                <a:lnTo>
                  <a:pt x="36207" y="32053"/>
                </a:lnTo>
                <a:cubicBezTo>
                  <a:pt x="36076" y="32112"/>
                  <a:pt x="36005" y="32195"/>
                  <a:pt x="36005" y="32350"/>
                </a:cubicBezTo>
                <a:lnTo>
                  <a:pt x="36005" y="32326"/>
                </a:lnTo>
                <a:cubicBezTo>
                  <a:pt x="35989" y="32325"/>
                  <a:pt x="35974" y="32325"/>
                  <a:pt x="35960" y="32325"/>
                </a:cubicBezTo>
                <a:cubicBezTo>
                  <a:pt x="35517" y="32325"/>
                  <a:pt x="35337" y="32829"/>
                  <a:pt x="34933" y="32898"/>
                </a:cubicBezTo>
                <a:cubicBezTo>
                  <a:pt x="34778" y="32945"/>
                  <a:pt x="34707" y="33041"/>
                  <a:pt x="34695" y="33184"/>
                </a:cubicBezTo>
                <a:cubicBezTo>
                  <a:pt x="34624" y="33219"/>
                  <a:pt x="34540" y="33255"/>
                  <a:pt x="34469" y="33303"/>
                </a:cubicBezTo>
                <a:cubicBezTo>
                  <a:pt x="34350" y="33065"/>
                  <a:pt x="34243" y="32826"/>
                  <a:pt x="34124" y="32588"/>
                </a:cubicBezTo>
                <a:cubicBezTo>
                  <a:pt x="34207" y="30171"/>
                  <a:pt x="34266" y="27742"/>
                  <a:pt x="34326" y="25337"/>
                </a:cubicBezTo>
                <a:cubicBezTo>
                  <a:pt x="34326" y="25230"/>
                  <a:pt x="34183" y="25123"/>
                  <a:pt x="34112" y="25028"/>
                </a:cubicBezTo>
                <a:cubicBezTo>
                  <a:pt x="34231" y="24468"/>
                  <a:pt x="34231" y="23932"/>
                  <a:pt x="34243" y="23373"/>
                </a:cubicBezTo>
                <a:cubicBezTo>
                  <a:pt x="34278" y="21194"/>
                  <a:pt x="33564" y="19110"/>
                  <a:pt x="33504" y="16955"/>
                </a:cubicBezTo>
                <a:cubicBezTo>
                  <a:pt x="33731" y="16551"/>
                  <a:pt x="33707" y="16110"/>
                  <a:pt x="33671" y="15693"/>
                </a:cubicBezTo>
                <a:cubicBezTo>
                  <a:pt x="33576" y="14622"/>
                  <a:pt x="33695" y="13562"/>
                  <a:pt x="33802" y="12491"/>
                </a:cubicBezTo>
                <a:cubicBezTo>
                  <a:pt x="34100" y="12121"/>
                  <a:pt x="34088" y="11729"/>
                  <a:pt x="33921" y="11312"/>
                </a:cubicBezTo>
                <a:cubicBezTo>
                  <a:pt x="33874" y="11240"/>
                  <a:pt x="33850" y="11169"/>
                  <a:pt x="33814" y="11098"/>
                </a:cubicBezTo>
                <a:cubicBezTo>
                  <a:pt x="33874" y="9574"/>
                  <a:pt x="34350" y="8085"/>
                  <a:pt x="33921" y="6514"/>
                </a:cubicBezTo>
                <a:lnTo>
                  <a:pt x="33921" y="6514"/>
                </a:lnTo>
                <a:cubicBezTo>
                  <a:pt x="33683" y="7597"/>
                  <a:pt x="32635" y="8216"/>
                  <a:pt x="32492" y="9335"/>
                </a:cubicBezTo>
                <a:cubicBezTo>
                  <a:pt x="32314" y="9466"/>
                  <a:pt x="32028" y="9562"/>
                  <a:pt x="31980" y="9728"/>
                </a:cubicBezTo>
                <a:cubicBezTo>
                  <a:pt x="31588" y="11240"/>
                  <a:pt x="30754" y="12562"/>
                  <a:pt x="30254" y="14050"/>
                </a:cubicBezTo>
                <a:lnTo>
                  <a:pt x="30242" y="14074"/>
                </a:lnTo>
                <a:cubicBezTo>
                  <a:pt x="30183" y="14169"/>
                  <a:pt x="30135" y="14277"/>
                  <a:pt x="30111" y="14396"/>
                </a:cubicBezTo>
                <a:lnTo>
                  <a:pt x="30111" y="14407"/>
                </a:lnTo>
                <a:cubicBezTo>
                  <a:pt x="30052" y="14515"/>
                  <a:pt x="30004" y="14622"/>
                  <a:pt x="29980" y="14741"/>
                </a:cubicBezTo>
                <a:cubicBezTo>
                  <a:pt x="29706" y="15824"/>
                  <a:pt x="29147" y="16813"/>
                  <a:pt x="29111" y="17956"/>
                </a:cubicBezTo>
                <a:cubicBezTo>
                  <a:pt x="28921" y="18896"/>
                  <a:pt x="28921" y="19849"/>
                  <a:pt x="29040" y="20777"/>
                </a:cubicBezTo>
                <a:cubicBezTo>
                  <a:pt x="28921" y="23123"/>
                  <a:pt x="29111" y="25468"/>
                  <a:pt x="29468" y="27766"/>
                </a:cubicBezTo>
                <a:cubicBezTo>
                  <a:pt x="29837" y="30148"/>
                  <a:pt x="30373" y="32541"/>
                  <a:pt x="31861" y="34553"/>
                </a:cubicBezTo>
                <a:cubicBezTo>
                  <a:pt x="32100" y="34874"/>
                  <a:pt x="32028" y="35112"/>
                  <a:pt x="31730" y="35446"/>
                </a:cubicBezTo>
                <a:cubicBezTo>
                  <a:pt x="31079" y="36180"/>
                  <a:pt x="30238" y="36750"/>
                  <a:pt x="29749" y="37612"/>
                </a:cubicBezTo>
                <a:lnTo>
                  <a:pt x="29749" y="37612"/>
                </a:lnTo>
                <a:cubicBezTo>
                  <a:pt x="29231" y="37550"/>
                  <a:pt x="29348" y="37028"/>
                  <a:pt x="29123" y="36755"/>
                </a:cubicBezTo>
                <a:cubicBezTo>
                  <a:pt x="28885" y="35231"/>
                  <a:pt x="28754" y="33660"/>
                  <a:pt x="27432" y="32588"/>
                </a:cubicBezTo>
                <a:cubicBezTo>
                  <a:pt x="27254" y="32434"/>
                  <a:pt x="27135" y="32267"/>
                  <a:pt x="27135" y="32029"/>
                </a:cubicBezTo>
                <a:cubicBezTo>
                  <a:pt x="27123" y="31517"/>
                  <a:pt x="26742" y="31195"/>
                  <a:pt x="26432" y="30826"/>
                </a:cubicBezTo>
                <a:cubicBezTo>
                  <a:pt x="25753" y="30028"/>
                  <a:pt x="24896" y="29457"/>
                  <a:pt x="24027" y="28921"/>
                </a:cubicBezTo>
                <a:cubicBezTo>
                  <a:pt x="23289" y="28040"/>
                  <a:pt x="22182" y="27564"/>
                  <a:pt x="21646" y="26492"/>
                </a:cubicBezTo>
                <a:cubicBezTo>
                  <a:pt x="21324" y="25802"/>
                  <a:pt x="21122" y="25028"/>
                  <a:pt x="20491" y="24504"/>
                </a:cubicBezTo>
                <a:cubicBezTo>
                  <a:pt x="20670" y="24016"/>
                  <a:pt x="20312" y="23623"/>
                  <a:pt x="20253" y="23159"/>
                </a:cubicBezTo>
                <a:cubicBezTo>
                  <a:pt x="20360" y="22861"/>
                  <a:pt x="20217" y="22611"/>
                  <a:pt x="20134" y="22349"/>
                </a:cubicBezTo>
                <a:cubicBezTo>
                  <a:pt x="20253" y="21849"/>
                  <a:pt x="20229" y="21373"/>
                  <a:pt x="20074" y="20896"/>
                </a:cubicBezTo>
                <a:cubicBezTo>
                  <a:pt x="20193" y="20063"/>
                  <a:pt x="20122" y="19253"/>
                  <a:pt x="19896" y="18444"/>
                </a:cubicBezTo>
                <a:cubicBezTo>
                  <a:pt x="20229" y="17848"/>
                  <a:pt x="19622" y="17348"/>
                  <a:pt x="19777" y="16705"/>
                </a:cubicBezTo>
                <a:cubicBezTo>
                  <a:pt x="20134" y="15348"/>
                  <a:pt x="19634" y="13967"/>
                  <a:pt x="19574" y="12598"/>
                </a:cubicBezTo>
                <a:cubicBezTo>
                  <a:pt x="19562" y="12300"/>
                  <a:pt x="19384" y="12026"/>
                  <a:pt x="19098" y="11871"/>
                </a:cubicBezTo>
                <a:cubicBezTo>
                  <a:pt x="19098" y="11776"/>
                  <a:pt x="19050" y="11717"/>
                  <a:pt x="18991" y="11669"/>
                </a:cubicBezTo>
                <a:cubicBezTo>
                  <a:pt x="18881" y="11428"/>
                  <a:pt x="18743" y="11299"/>
                  <a:pt x="18584" y="11299"/>
                </a:cubicBezTo>
                <a:cubicBezTo>
                  <a:pt x="18468" y="11299"/>
                  <a:pt x="18341" y="11368"/>
                  <a:pt x="18205" y="11514"/>
                </a:cubicBezTo>
                <a:cubicBezTo>
                  <a:pt x="17967" y="11764"/>
                  <a:pt x="17848" y="12110"/>
                  <a:pt x="17812" y="12443"/>
                </a:cubicBezTo>
                <a:cubicBezTo>
                  <a:pt x="17693" y="13729"/>
                  <a:pt x="17622" y="15003"/>
                  <a:pt x="17514" y="16289"/>
                </a:cubicBezTo>
                <a:cubicBezTo>
                  <a:pt x="17479" y="16610"/>
                  <a:pt x="17491" y="16991"/>
                  <a:pt x="17360" y="17289"/>
                </a:cubicBezTo>
                <a:cubicBezTo>
                  <a:pt x="16705" y="18610"/>
                  <a:pt x="16681" y="20003"/>
                  <a:pt x="16824" y="21432"/>
                </a:cubicBezTo>
                <a:cubicBezTo>
                  <a:pt x="16443" y="22718"/>
                  <a:pt x="17038" y="23921"/>
                  <a:pt x="17098" y="25159"/>
                </a:cubicBezTo>
                <a:cubicBezTo>
                  <a:pt x="17098" y="25337"/>
                  <a:pt x="17276" y="25421"/>
                  <a:pt x="17455" y="25480"/>
                </a:cubicBezTo>
                <a:cubicBezTo>
                  <a:pt x="17383" y="26302"/>
                  <a:pt x="17300" y="27123"/>
                  <a:pt x="17872" y="27826"/>
                </a:cubicBezTo>
                <a:cubicBezTo>
                  <a:pt x="17919" y="28421"/>
                  <a:pt x="18038" y="28969"/>
                  <a:pt x="18455" y="29397"/>
                </a:cubicBezTo>
                <a:cubicBezTo>
                  <a:pt x="18503" y="29457"/>
                  <a:pt x="18562" y="29528"/>
                  <a:pt x="18634" y="29576"/>
                </a:cubicBezTo>
                <a:cubicBezTo>
                  <a:pt x="19098" y="30874"/>
                  <a:pt x="19788" y="32029"/>
                  <a:pt x="20896" y="32898"/>
                </a:cubicBezTo>
                <a:cubicBezTo>
                  <a:pt x="21479" y="34041"/>
                  <a:pt x="22491" y="34850"/>
                  <a:pt x="23313" y="35803"/>
                </a:cubicBezTo>
                <a:cubicBezTo>
                  <a:pt x="23503" y="36279"/>
                  <a:pt x="23956" y="36494"/>
                  <a:pt x="24313" y="36815"/>
                </a:cubicBezTo>
                <a:cubicBezTo>
                  <a:pt x="24980" y="37803"/>
                  <a:pt x="25575" y="38875"/>
                  <a:pt x="26611" y="39565"/>
                </a:cubicBezTo>
                <a:cubicBezTo>
                  <a:pt x="26754" y="39827"/>
                  <a:pt x="27135" y="39923"/>
                  <a:pt x="27170" y="40292"/>
                </a:cubicBezTo>
                <a:cubicBezTo>
                  <a:pt x="26396" y="40899"/>
                  <a:pt x="25706" y="41601"/>
                  <a:pt x="25027" y="42328"/>
                </a:cubicBezTo>
                <a:cubicBezTo>
                  <a:pt x="24762" y="42615"/>
                  <a:pt x="24496" y="42759"/>
                  <a:pt x="24245" y="42759"/>
                </a:cubicBezTo>
                <a:cubicBezTo>
                  <a:pt x="23945" y="42759"/>
                  <a:pt x="23665" y="42552"/>
                  <a:pt x="23432" y="42137"/>
                </a:cubicBezTo>
                <a:cubicBezTo>
                  <a:pt x="23217" y="41768"/>
                  <a:pt x="23063" y="41351"/>
                  <a:pt x="22920" y="40935"/>
                </a:cubicBezTo>
                <a:cubicBezTo>
                  <a:pt x="22741" y="40411"/>
                  <a:pt x="22491" y="39982"/>
                  <a:pt x="21920" y="39815"/>
                </a:cubicBezTo>
                <a:cubicBezTo>
                  <a:pt x="21884" y="38625"/>
                  <a:pt x="21324" y="37708"/>
                  <a:pt x="20396" y="37005"/>
                </a:cubicBezTo>
                <a:cubicBezTo>
                  <a:pt x="20277" y="36494"/>
                  <a:pt x="19812" y="36255"/>
                  <a:pt x="19491" y="35934"/>
                </a:cubicBezTo>
                <a:cubicBezTo>
                  <a:pt x="19146" y="35601"/>
                  <a:pt x="18634" y="35351"/>
                  <a:pt x="18455" y="34946"/>
                </a:cubicBezTo>
                <a:cubicBezTo>
                  <a:pt x="17741" y="33457"/>
                  <a:pt x="16490" y="32362"/>
                  <a:pt x="15645" y="30957"/>
                </a:cubicBezTo>
                <a:cubicBezTo>
                  <a:pt x="15371" y="30529"/>
                  <a:pt x="15300" y="29969"/>
                  <a:pt x="14776" y="29695"/>
                </a:cubicBezTo>
                <a:cubicBezTo>
                  <a:pt x="14443" y="28897"/>
                  <a:pt x="14157" y="28040"/>
                  <a:pt x="13526" y="27409"/>
                </a:cubicBezTo>
                <a:cubicBezTo>
                  <a:pt x="12930" y="25385"/>
                  <a:pt x="11918" y="23492"/>
                  <a:pt x="11502" y="21396"/>
                </a:cubicBezTo>
                <a:cubicBezTo>
                  <a:pt x="11383" y="20753"/>
                  <a:pt x="11264" y="20111"/>
                  <a:pt x="11180" y="19456"/>
                </a:cubicBezTo>
                <a:cubicBezTo>
                  <a:pt x="11122" y="19082"/>
                  <a:pt x="10949" y="18801"/>
                  <a:pt x="10539" y="18801"/>
                </a:cubicBezTo>
                <a:cubicBezTo>
                  <a:pt x="10531" y="18801"/>
                  <a:pt x="10522" y="18801"/>
                  <a:pt x="10513" y="18801"/>
                </a:cubicBezTo>
                <a:cubicBezTo>
                  <a:pt x="10097" y="18813"/>
                  <a:pt x="9716" y="18932"/>
                  <a:pt x="9621" y="19396"/>
                </a:cubicBezTo>
                <a:cubicBezTo>
                  <a:pt x="9561" y="19646"/>
                  <a:pt x="9537" y="19908"/>
                  <a:pt x="9525" y="20170"/>
                </a:cubicBezTo>
                <a:cubicBezTo>
                  <a:pt x="9501" y="20956"/>
                  <a:pt x="9466" y="21730"/>
                  <a:pt x="9442" y="22528"/>
                </a:cubicBezTo>
                <a:cubicBezTo>
                  <a:pt x="9347" y="25206"/>
                  <a:pt x="10037" y="27742"/>
                  <a:pt x="10704" y="30302"/>
                </a:cubicBezTo>
                <a:cubicBezTo>
                  <a:pt x="10752" y="31160"/>
                  <a:pt x="11002" y="31933"/>
                  <a:pt x="11656" y="32505"/>
                </a:cubicBezTo>
                <a:cubicBezTo>
                  <a:pt x="11787" y="33196"/>
                  <a:pt x="12109" y="33803"/>
                  <a:pt x="12478" y="34386"/>
                </a:cubicBezTo>
                <a:cubicBezTo>
                  <a:pt x="12549" y="34553"/>
                  <a:pt x="12609" y="34696"/>
                  <a:pt x="12680" y="34862"/>
                </a:cubicBezTo>
                <a:cubicBezTo>
                  <a:pt x="12549" y="35208"/>
                  <a:pt x="12669" y="35446"/>
                  <a:pt x="12978" y="35589"/>
                </a:cubicBezTo>
                <a:cubicBezTo>
                  <a:pt x="13633" y="37375"/>
                  <a:pt x="14252" y="39196"/>
                  <a:pt x="15859" y="40411"/>
                </a:cubicBezTo>
                <a:lnTo>
                  <a:pt x="15871" y="40423"/>
                </a:lnTo>
                <a:cubicBezTo>
                  <a:pt x="16086" y="40696"/>
                  <a:pt x="16074" y="41161"/>
                  <a:pt x="16526" y="41244"/>
                </a:cubicBezTo>
                <a:cubicBezTo>
                  <a:pt x="17550" y="42542"/>
                  <a:pt x="18717" y="43661"/>
                  <a:pt x="20336" y="44161"/>
                </a:cubicBezTo>
                <a:cubicBezTo>
                  <a:pt x="20396" y="44292"/>
                  <a:pt x="20491" y="44352"/>
                  <a:pt x="20646" y="44352"/>
                </a:cubicBezTo>
                <a:cubicBezTo>
                  <a:pt x="20782" y="44560"/>
                  <a:pt x="20959" y="44651"/>
                  <a:pt x="21168" y="44651"/>
                </a:cubicBezTo>
                <a:cubicBezTo>
                  <a:pt x="21233" y="44651"/>
                  <a:pt x="21301" y="44642"/>
                  <a:pt x="21372" y="44625"/>
                </a:cubicBezTo>
                <a:cubicBezTo>
                  <a:pt x="22324" y="45209"/>
                  <a:pt x="22324" y="45209"/>
                  <a:pt x="21705" y="46042"/>
                </a:cubicBezTo>
                <a:cubicBezTo>
                  <a:pt x="21586" y="46197"/>
                  <a:pt x="21396" y="46316"/>
                  <a:pt x="21408" y="46554"/>
                </a:cubicBezTo>
                <a:cubicBezTo>
                  <a:pt x="20384" y="47566"/>
                  <a:pt x="19669" y="48805"/>
                  <a:pt x="18812" y="49948"/>
                </a:cubicBezTo>
                <a:cubicBezTo>
                  <a:pt x="18726" y="49980"/>
                  <a:pt x="18650" y="49994"/>
                  <a:pt x="18583" y="49994"/>
                </a:cubicBezTo>
                <a:cubicBezTo>
                  <a:pt x="18284" y="49994"/>
                  <a:pt x="18165" y="49703"/>
                  <a:pt x="18038" y="49459"/>
                </a:cubicBezTo>
                <a:cubicBezTo>
                  <a:pt x="17741" y="48876"/>
                  <a:pt x="17455" y="48281"/>
                  <a:pt x="17014" y="47840"/>
                </a:cubicBezTo>
                <a:cubicBezTo>
                  <a:pt x="15967" y="46792"/>
                  <a:pt x="15050" y="45661"/>
                  <a:pt x="14169" y="44506"/>
                </a:cubicBezTo>
                <a:cubicBezTo>
                  <a:pt x="14085" y="44102"/>
                  <a:pt x="13931" y="43744"/>
                  <a:pt x="13550" y="43542"/>
                </a:cubicBezTo>
                <a:cubicBezTo>
                  <a:pt x="13561" y="43459"/>
                  <a:pt x="13514" y="43411"/>
                  <a:pt x="13442" y="43387"/>
                </a:cubicBezTo>
                <a:cubicBezTo>
                  <a:pt x="13335" y="43113"/>
                  <a:pt x="13276" y="42816"/>
                  <a:pt x="12895" y="42768"/>
                </a:cubicBezTo>
                <a:cubicBezTo>
                  <a:pt x="12680" y="42256"/>
                  <a:pt x="12383" y="41816"/>
                  <a:pt x="12002" y="41447"/>
                </a:cubicBezTo>
                <a:cubicBezTo>
                  <a:pt x="11787" y="40744"/>
                  <a:pt x="11347" y="40196"/>
                  <a:pt x="10930" y="39613"/>
                </a:cubicBezTo>
                <a:cubicBezTo>
                  <a:pt x="10871" y="39422"/>
                  <a:pt x="10811" y="39208"/>
                  <a:pt x="10549" y="39161"/>
                </a:cubicBezTo>
                <a:lnTo>
                  <a:pt x="9525" y="37065"/>
                </a:lnTo>
                <a:cubicBezTo>
                  <a:pt x="9323" y="36315"/>
                  <a:pt x="8763" y="35851"/>
                  <a:pt x="8251" y="35339"/>
                </a:cubicBezTo>
                <a:cubicBezTo>
                  <a:pt x="8051" y="34879"/>
                  <a:pt x="8026" y="34267"/>
                  <a:pt x="7319" y="34267"/>
                </a:cubicBezTo>
                <a:cubicBezTo>
                  <a:pt x="7313" y="34267"/>
                  <a:pt x="7306" y="34267"/>
                  <a:pt x="7299" y="34267"/>
                </a:cubicBezTo>
                <a:lnTo>
                  <a:pt x="7275" y="34267"/>
                </a:lnTo>
                <a:cubicBezTo>
                  <a:pt x="7208" y="34259"/>
                  <a:pt x="7141" y="34255"/>
                  <a:pt x="7076" y="34255"/>
                </a:cubicBezTo>
                <a:cubicBezTo>
                  <a:pt x="6555" y="34255"/>
                  <a:pt x="6123" y="34510"/>
                  <a:pt x="6049" y="35029"/>
                </a:cubicBezTo>
                <a:cubicBezTo>
                  <a:pt x="5953" y="35577"/>
                  <a:pt x="5930" y="36243"/>
                  <a:pt x="6489" y="36660"/>
                </a:cubicBezTo>
                <a:cubicBezTo>
                  <a:pt x="7156" y="37898"/>
                  <a:pt x="7442" y="39280"/>
                  <a:pt x="7870" y="40589"/>
                </a:cubicBezTo>
                <a:cubicBezTo>
                  <a:pt x="8525" y="42030"/>
                  <a:pt x="9180" y="43459"/>
                  <a:pt x="9835" y="44911"/>
                </a:cubicBezTo>
                <a:cubicBezTo>
                  <a:pt x="9811" y="45209"/>
                  <a:pt x="9894" y="45471"/>
                  <a:pt x="10037" y="45745"/>
                </a:cubicBezTo>
                <a:cubicBezTo>
                  <a:pt x="10513" y="46697"/>
                  <a:pt x="11204" y="47483"/>
                  <a:pt x="11835" y="48316"/>
                </a:cubicBezTo>
                <a:cubicBezTo>
                  <a:pt x="12371" y="49174"/>
                  <a:pt x="12811" y="50114"/>
                  <a:pt x="13669" y="50733"/>
                </a:cubicBezTo>
                <a:cubicBezTo>
                  <a:pt x="14347" y="51233"/>
                  <a:pt x="14955" y="51876"/>
                  <a:pt x="15824" y="52103"/>
                </a:cubicBezTo>
                <a:cubicBezTo>
                  <a:pt x="16109" y="52174"/>
                  <a:pt x="16264" y="52365"/>
                  <a:pt x="16205" y="52674"/>
                </a:cubicBezTo>
                <a:cubicBezTo>
                  <a:pt x="15788" y="53007"/>
                  <a:pt x="15538" y="53472"/>
                  <a:pt x="15336" y="53948"/>
                </a:cubicBezTo>
                <a:cubicBezTo>
                  <a:pt x="15121" y="54019"/>
                  <a:pt x="14955" y="54127"/>
                  <a:pt x="14835" y="54317"/>
                </a:cubicBezTo>
                <a:cubicBezTo>
                  <a:pt x="14395" y="54984"/>
                  <a:pt x="13883" y="55615"/>
                  <a:pt x="13466" y="56282"/>
                </a:cubicBezTo>
                <a:cubicBezTo>
                  <a:pt x="13344" y="56490"/>
                  <a:pt x="13214" y="56577"/>
                  <a:pt x="13064" y="56577"/>
                </a:cubicBezTo>
                <a:cubicBezTo>
                  <a:pt x="12966" y="56577"/>
                  <a:pt x="12858" y="56539"/>
                  <a:pt x="12740" y="56472"/>
                </a:cubicBezTo>
                <a:cubicBezTo>
                  <a:pt x="12014" y="54674"/>
                  <a:pt x="11014" y="53019"/>
                  <a:pt x="10002" y="51388"/>
                </a:cubicBezTo>
                <a:cubicBezTo>
                  <a:pt x="9680" y="50555"/>
                  <a:pt x="9085" y="49864"/>
                  <a:pt x="8668" y="49090"/>
                </a:cubicBezTo>
                <a:cubicBezTo>
                  <a:pt x="8156" y="47435"/>
                  <a:pt x="6834" y="46388"/>
                  <a:pt x="5811" y="45114"/>
                </a:cubicBezTo>
                <a:cubicBezTo>
                  <a:pt x="5637" y="44903"/>
                  <a:pt x="5383" y="44777"/>
                  <a:pt x="5107" y="44777"/>
                </a:cubicBezTo>
                <a:cubicBezTo>
                  <a:pt x="4948" y="44777"/>
                  <a:pt x="4782" y="44819"/>
                  <a:pt x="4620" y="44911"/>
                </a:cubicBezTo>
                <a:cubicBezTo>
                  <a:pt x="3858" y="45316"/>
                  <a:pt x="3346" y="45995"/>
                  <a:pt x="3548" y="46661"/>
                </a:cubicBezTo>
                <a:cubicBezTo>
                  <a:pt x="3941" y="48019"/>
                  <a:pt x="4453" y="49364"/>
                  <a:pt x="5108" y="50626"/>
                </a:cubicBezTo>
                <a:cubicBezTo>
                  <a:pt x="5132" y="50698"/>
                  <a:pt x="5168" y="50793"/>
                  <a:pt x="5215" y="50864"/>
                </a:cubicBezTo>
                <a:cubicBezTo>
                  <a:pt x="5358" y="51329"/>
                  <a:pt x="5513" y="51769"/>
                  <a:pt x="5953" y="52043"/>
                </a:cubicBezTo>
                <a:cubicBezTo>
                  <a:pt x="6263" y="52603"/>
                  <a:pt x="6180" y="53317"/>
                  <a:pt x="6561" y="53853"/>
                </a:cubicBezTo>
                <a:cubicBezTo>
                  <a:pt x="7204" y="54746"/>
                  <a:pt x="7716" y="55734"/>
                  <a:pt x="8227" y="56698"/>
                </a:cubicBezTo>
                <a:lnTo>
                  <a:pt x="8370" y="56925"/>
                </a:lnTo>
                <a:cubicBezTo>
                  <a:pt x="8406" y="56996"/>
                  <a:pt x="8442" y="57079"/>
                  <a:pt x="8489" y="57163"/>
                </a:cubicBezTo>
                <a:cubicBezTo>
                  <a:pt x="8728" y="57960"/>
                  <a:pt x="9478" y="58294"/>
                  <a:pt x="10002" y="58842"/>
                </a:cubicBezTo>
                <a:cubicBezTo>
                  <a:pt x="10371" y="59246"/>
                  <a:pt x="11073" y="59330"/>
                  <a:pt x="11252" y="59901"/>
                </a:cubicBezTo>
                <a:cubicBezTo>
                  <a:pt x="11442" y="60508"/>
                  <a:pt x="10597" y="60770"/>
                  <a:pt x="10609" y="61366"/>
                </a:cubicBezTo>
                <a:cubicBezTo>
                  <a:pt x="10406" y="61818"/>
                  <a:pt x="10061" y="62163"/>
                  <a:pt x="9692" y="62461"/>
                </a:cubicBezTo>
                <a:cubicBezTo>
                  <a:pt x="8930" y="61759"/>
                  <a:pt x="8501" y="60699"/>
                  <a:pt x="7370" y="60461"/>
                </a:cubicBezTo>
                <a:cubicBezTo>
                  <a:pt x="6787" y="59246"/>
                  <a:pt x="5787" y="58496"/>
                  <a:pt x="4584" y="57960"/>
                </a:cubicBezTo>
                <a:cubicBezTo>
                  <a:pt x="4423" y="57889"/>
                  <a:pt x="4268" y="57860"/>
                  <a:pt x="4117" y="57860"/>
                </a:cubicBezTo>
                <a:cubicBezTo>
                  <a:pt x="3668" y="57860"/>
                  <a:pt x="3262" y="58118"/>
                  <a:pt x="2870" y="58270"/>
                </a:cubicBezTo>
                <a:cubicBezTo>
                  <a:pt x="2560" y="58389"/>
                  <a:pt x="2477" y="59080"/>
                  <a:pt x="2691" y="59330"/>
                </a:cubicBezTo>
                <a:cubicBezTo>
                  <a:pt x="3322" y="60020"/>
                  <a:pt x="3370" y="61104"/>
                  <a:pt x="4287" y="61532"/>
                </a:cubicBezTo>
                <a:cubicBezTo>
                  <a:pt x="4620" y="61949"/>
                  <a:pt x="5001" y="62282"/>
                  <a:pt x="5525" y="62437"/>
                </a:cubicBezTo>
                <a:cubicBezTo>
                  <a:pt x="5811" y="62913"/>
                  <a:pt x="6120" y="63378"/>
                  <a:pt x="6644" y="63628"/>
                </a:cubicBezTo>
                <a:cubicBezTo>
                  <a:pt x="6846" y="63985"/>
                  <a:pt x="7061" y="64342"/>
                  <a:pt x="7501" y="64461"/>
                </a:cubicBezTo>
                <a:lnTo>
                  <a:pt x="7489" y="64461"/>
                </a:lnTo>
                <a:cubicBezTo>
                  <a:pt x="7716" y="65033"/>
                  <a:pt x="8382" y="65330"/>
                  <a:pt x="8466" y="65985"/>
                </a:cubicBezTo>
                <a:cubicBezTo>
                  <a:pt x="7787" y="67176"/>
                  <a:pt x="7335" y="68450"/>
                  <a:pt x="6977" y="69760"/>
                </a:cubicBezTo>
                <a:cubicBezTo>
                  <a:pt x="6838" y="69874"/>
                  <a:pt x="6728" y="69920"/>
                  <a:pt x="6637" y="69920"/>
                </a:cubicBezTo>
                <a:cubicBezTo>
                  <a:pt x="6332" y="69920"/>
                  <a:pt x="6240" y="69413"/>
                  <a:pt x="5965" y="69331"/>
                </a:cubicBezTo>
                <a:cubicBezTo>
                  <a:pt x="5572" y="68486"/>
                  <a:pt x="4798" y="68033"/>
                  <a:pt x="4084" y="67521"/>
                </a:cubicBezTo>
                <a:cubicBezTo>
                  <a:pt x="3941" y="67409"/>
                  <a:pt x="3805" y="67351"/>
                  <a:pt x="3678" y="67351"/>
                </a:cubicBezTo>
                <a:cubicBezTo>
                  <a:pt x="3509" y="67351"/>
                  <a:pt x="3356" y="67453"/>
                  <a:pt x="3227" y="67664"/>
                </a:cubicBezTo>
                <a:cubicBezTo>
                  <a:pt x="3155" y="67664"/>
                  <a:pt x="3084" y="67700"/>
                  <a:pt x="3024" y="67724"/>
                </a:cubicBezTo>
                <a:cubicBezTo>
                  <a:pt x="2953" y="67545"/>
                  <a:pt x="2417" y="67497"/>
                  <a:pt x="2774" y="67235"/>
                </a:cubicBezTo>
                <a:cubicBezTo>
                  <a:pt x="3072" y="67009"/>
                  <a:pt x="3108" y="66985"/>
                  <a:pt x="2810" y="66759"/>
                </a:cubicBezTo>
                <a:cubicBezTo>
                  <a:pt x="2512" y="66519"/>
                  <a:pt x="2207" y="66318"/>
                  <a:pt x="1831" y="66318"/>
                </a:cubicBezTo>
                <a:cubicBezTo>
                  <a:pt x="1741" y="66318"/>
                  <a:pt x="1647" y="66329"/>
                  <a:pt x="1548" y="66354"/>
                </a:cubicBezTo>
                <a:cubicBezTo>
                  <a:pt x="1417" y="66271"/>
                  <a:pt x="1239" y="66188"/>
                  <a:pt x="1131" y="66069"/>
                </a:cubicBezTo>
                <a:cubicBezTo>
                  <a:pt x="972" y="65887"/>
                  <a:pt x="807" y="65802"/>
                  <a:pt x="657" y="65802"/>
                </a:cubicBezTo>
                <a:cubicBezTo>
                  <a:pt x="483" y="65802"/>
                  <a:pt x="329" y="65917"/>
                  <a:pt x="226" y="66128"/>
                </a:cubicBezTo>
                <a:cubicBezTo>
                  <a:pt x="0" y="66581"/>
                  <a:pt x="524" y="66604"/>
                  <a:pt x="762" y="66783"/>
                </a:cubicBezTo>
                <a:cubicBezTo>
                  <a:pt x="1381" y="67223"/>
                  <a:pt x="1977" y="67664"/>
                  <a:pt x="2727" y="67890"/>
                </a:cubicBezTo>
                <a:cubicBezTo>
                  <a:pt x="2751" y="68176"/>
                  <a:pt x="2965" y="68307"/>
                  <a:pt x="3155" y="68486"/>
                </a:cubicBezTo>
                <a:cubicBezTo>
                  <a:pt x="3929" y="69152"/>
                  <a:pt x="4715" y="69819"/>
                  <a:pt x="5453" y="70533"/>
                </a:cubicBezTo>
                <a:cubicBezTo>
                  <a:pt x="5870" y="70938"/>
                  <a:pt x="6382" y="71331"/>
                  <a:pt x="6430" y="71986"/>
                </a:cubicBezTo>
                <a:cubicBezTo>
                  <a:pt x="6311" y="72784"/>
                  <a:pt x="6180" y="73605"/>
                  <a:pt x="6061" y="74403"/>
                </a:cubicBezTo>
                <a:cubicBezTo>
                  <a:pt x="5751" y="75272"/>
                  <a:pt x="5775" y="76177"/>
                  <a:pt x="5727" y="77070"/>
                </a:cubicBezTo>
                <a:cubicBezTo>
                  <a:pt x="5608" y="77189"/>
                  <a:pt x="5584" y="77308"/>
                  <a:pt x="5668" y="77463"/>
                </a:cubicBezTo>
                <a:cubicBezTo>
                  <a:pt x="5668" y="77534"/>
                  <a:pt x="5668" y="77606"/>
                  <a:pt x="5703" y="77677"/>
                </a:cubicBezTo>
                <a:cubicBezTo>
                  <a:pt x="5525" y="78546"/>
                  <a:pt x="5608" y="79404"/>
                  <a:pt x="5751" y="80261"/>
                </a:cubicBezTo>
                <a:cubicBezTo>
                  <a:pt x="5842" y="80561"/>
                  <a:pt x="5933" y="80854"/>
                  <a:pt x="6209" y="80854"/>
                </a:cubicBezTo>
                <a:cubicBezTo>
                  <a:pt x="6295" y="80854"/>
                  <a:pt x="6398" y="80826"/>
                  <a:pt x="6525" y="80761"/>
                </a:cubicBezTo>
                <a:cubicBezTo>
                  <a:pt x="6739" y="80678"/>
                  <a:pt x="6846" y="80535"/>
                  <a:pt x="6823" y="80273"/>
                </a:cubicBezTo>
                <a:cubicBezTo>
                  <a:pt x="6787" y="79761"/>
                  <a:pt x="6799" y="79249"/>
                  <a:pt x="6787" y="78725"/>
                </a:cubicBezTo>
                <a:cubicBezTo>
                  <a:pt x="6906" y="78618"/>
                  <a:pt x="6918" y="78499"/>
                  <a:pt x="6894" y="78368"/>
                </a:cubicBezTo>
                <a:cubicBezTo>
                  <a:pt x="7037" y="77796"/>
                  <a:pt x="7144" y="77237"/>
                  <a:pt x="7073" y="76641"/>
                </a:cubicBezTo>
                <a:lnTo>
                  <a:pt x="7061" y="76641"/>
                </a:lnTo>
                <a:cubicBezTo>
                  <a:pt x="7180" y="76534"/>
                  <a:pt x="7204" y="76403"/>
                  <a:pt x="7156" y="76248"/>
                </a:cubicBezTo>
                <a:cubicBezTo>
                  <a:pt x="7299" y="75796"/>
                  <a:pt x="7442" y="75344"/>
                  <a:pt x="7573" y="74879"/>
                </a:cubicBezTo>
                <a:cubicBezTo>
                  <a:pt x="7656" y="74641"/>
                  <a:pt x="7656" y="74332"/>
                  <a:pt x="7989" y="74320"/>
                </a:cubicBezTo>
                <a:cubicBezTo>
                  <a:pt x="7996" y="74319"/>
                  <a:pt x="8003" y="74319"/>
                  <a:pt x="8010" y="74319"/>
                </a:cubicBezTo>
                <a:cubicBezTo>
                  <a:pt x="8259" y="74319"/>
                  <a:pt x="8396" y="74527"/>
                  <a:pt x="8466" y="74724"/>
                </a:cubicBezTo>
                <a:cubicBezTo>
                  <a:pt x="8847" y="75594"/>
                  <a:pt x="9632" y="76058"/>
                  <a:pt x="10406" y="76367"/>
                </a:cubicBezTo>
                <a:cubicBezTo>
                  <a:pt x="11645" y="76879"/>
                  <a:pt x="12954" y="77189"/>
                  <a:pt x="14228" y="77582"/>
                </a:cubicBezTo>
                <a:cubicBezTo>
                  <a:pt x="15538" y="78118"/>
                  <a:pt x="16895" y="78570"/>
                  <a:pt x="18312" y="78570"/>
                </a:cubicBezTo>
                <a:cubicBezTo>
                  <a:pt x="19503" y="78570"/>
                  <a:pt x="20634" y="78749"/>
                  <a:pt x="21777" y="79011"/>
                </a:cubicBezTo>
                <a:cubicBezTo>
                  <a:pt x="22234" y="79107"/>
                  <a:pt x="22690" y="79321"/>
                  <a:pt x="23166" y="79321"/>
                </a:cubicBezTo>
                <a:cubicBezTo>
                  <a:pt x="23335" y="79321"/>
                  <a:pt x="23507" y="79294"/>
                  <a:pt x="23682" y="79225"/>
                </a:cubicBezTo>
                <a:cubicBezTo>
                  <a:pt x="24182" y="79558"/>
                  <a:pt x="24753" y="79606"/>
                  <a:pt x="25337" y="79665"/>
                </a:cubicBezTo>
                <a:cubicBezTo>
                  <a:pt x="25403" y="79732"/>
                  <a:pt x="25480" y="79780"/>
                  <a:pt x="25573" y="79780"/>
                </a:cubicBezTo>
                <a:cubicBezTo>
                  <a:pt x="25614" y="79780"/>
                  <a:pt x="25658" y="79771"/>
                  <a:pt x="25706" y="79749"/>
                </a:cubicBezTo>
                <a:cubicBezTo>
                  <a:pt x="25736" y="79767"/>
                  <a:pt x="25765" y="79776"/>
                  <a:pt x="25795" y="79776"/>
                </a:cubicBezTo>
                <a:cubicBezTo>
                  <a:pt x="25825" y="79776"/>
                  <a:pt x="25855" y="79767"/>
                  <a:pt x="25884" y="79749"/>
                </a:cubicBezTo>
                <a:cubicBezTo>
                  <a:pt x="26265" y="80035"/>
                  <a:pt x="26730" y="79975"/>
                  <a:pt x="27182" y="80023"/>
                </a:cubicBezTo>
                <a:cubicBezTo>
                  <a:pt x="27385" y="80225"/>
                  <a:pt x="27658" y="80225"/>
                  <a:pt x="27920" y="80237"/>
                </a:cubicBezTo>
                <a:cubicBezTo>
                  <a:pt x="28563" y="80797"/>
                  <a:pt x="29409" y="80630"/>
                  <a:pt x="30135" y="80856"/>
                </a:cubicBezTo>
                <a:cubicBezTo>
                  <a:pt x="31171" y="81167"/>
                  <a:pt x="32236" y="81301"/>
                  <a:pt x="33309" y="81301"/>
                </a:cubicBezTo>
                <a:cubicBezTo>
                  <a:pt x="34086" y="81301"/>
                  <a:pt x="34868" y="81231"/>
                  <a:pt x="35648" y="81106"/>
                </a:cubicBezTo>
                <a:cubicBezTo>
                  <a:pt x="35826" y="81070"/>
                  <a:pt x="36017" y="81059"/>
                  <a:pt x="36052" y="80868"/>
                </a:cubicBezTo>
                <a:cubicBezTo>
                  <a:pt x="36088" y="80630"/>
                  <a:pt x="35933" y="80451"/>
                  <a:pt x="35719" y="80380"/>
                </a:cubicBezTo>
                <a:cubicBezTo>
                  <a:pt x="35433" y="80261"/>
                  <a:pt x="35159" y="80142"/>
                  <a:pt x="34862" y="80118"/>
                </a:cubicBezTo>
                <a:cubicBezTo>
                  <a:pt x="33516" y="80023"/>
                  <a:pt x="32457" y="79261"/>
                  <a:pt x="31314" y="78689"/>
                </a:cubicBezTo>
                <a:cubicBezTo>
                  <a:pt x="31103" y="78584"/>
                  <a:pt x="30901" y="78469"/>
                  <a:pt x="30676" y="78469"/>
                </a:cubicBezTo>
                <a:cubicBezTo>
                  <a:pt x="30647" y="78469"/>
                  <a:pt x="30617" y="78471"/>
                  <a:pt x="30587" y="78475"/>
                </a:cubicBezTo>
                <a:cubicBezTo>
                  <a:pt x="30552" y="78392"/>
                  <a:pt x="30492" y="78356"/>
                  <a:pt x="30421" y="78332"/>
                </a:cubicBezTo>
                <a:lnTo>
                  <a:pt x="30159" y="78118"/>
                </a:lnTo>
                <a:cubicBezTo>
                  <a:pt x="29778" y="77761"/>
                  <a:pt x="29456" y="77368"/>
                  <a:pt x="28921" y="77249"/>
                </a:cubicBezTo>
                <a:cubicBezTo>
                  <a:pt x="28623" y="77054"/>
                  <a:pt x="28347" y="76771"/>
                  <a:pt x="27945" y="76771"/>
                </a:cubicBezTo>
                <a:cubicBezTo>
                  <a:pt x="27929" y="76771"/>
                  <a:pt x="27913" y="76771"/>
                  <a:pt x="27897" y="76772"/>
                </a:cubicBezTo>
                <a:cubicBezTo>
                  <a:pt x="27325" y="76237"/>
                  <a:pt x="26766" y="75736"/>
                  <a:pt x="25956" y="75594"/>
                </a:cubicBezTo>
                <a:cubicBezTo>
                  <a:pt x="25789" y="75355"/>
                  <a:pt x="25527" y="75320"/>
                  <a:pt x="25289" y="75213"/>
                </a:cubicBezTo>
                <a:cubicBezTo>
                  <a:pt x="23039" y="74201"/>
                  <a:pt x="20705" y="73486"/>
                  <a:pt x="18312" y="72915"/>
                </a:cubicBezTo>
                <a:cubicBezTo>
                  <a:pt x="18207" y="72841"/>
                  <a:pt x="18100" y="72818"/>
                  <a:pt x="17990" y="72818"/>
                </a:cubicBezTo>
                <a:cubicBezTo>
                  <a:pt x="17888" y="72818"/>
                  <a:pt x="17785" y="72838"/>
                  <a:pt x="17681" y="72855"/>
                </a:cubicBezTo>
                <a:cubicBezTo>
                  <a:pt x="17610" y="72778"/>
                  <a:pt x="17529" y="72748"/>
                  <a:pt x="17444" y="72748"/>
                </a:cubicBezTo>
                <a:cubicBezTo>
                  <a:pt x="17360" y="72748"/>
                  <a:pt x="17270" y="72778"/>
                  <a:pt x="17181" y="72819"/>
                </a:cubicBezTo>
                <a:cubicBezTo>
                  <a:pt x="17027" y="72666"/>
                  <a:pt x="16863" y="72589"/>
                  <a:pt x="16680" y="72589"/>
                </a:cubicBezTo>
                <a:cubicBezTo>
                  <a:pt x="16594" y="72589"/>
                  <a:pt x="16503" y="72606"/>
                  <a:pt x="16407" y="72641"/>
                </a:cubicBezTo>
                <a:lnTo>
                  <a:pt x="16383" y="72641"/>
                </a:lnTo>
                <a:cubicBezTo>
                  <a:pt x="16292" y="72556"/>
                  <a:pt x="16198" y="72520"/>
                  <a:pt x="16102" y="72520"/>
                </a:cubicBezTo>
                <a:cubicBezTo>
                  <a:pt x="16010" y="72520"/>
                  <a:pt x="15917" y="72553"/>
                  <a:pt x="15824" y="72605"/>
                </a:cubicBezTo>
                <a:cubicBezTo>
                  <a:pt x="15776" y="72581"/>
                  <a:pt x="15734" y="72569"/>
                  <a:pt x="15694" y="72569"/>
                </a:cubicBezTo>
                <a:cubicBezTo>
                  <a:pt x="15654" y="72569"/>
                  <a:pt x="15615" y="72581"/>
                  <a:pt x="15574" y="72605"/>
                </a:cubicBezTo>
                <a:cubicBezTo>
                  <a:pt x="15512" y="72536"/>
                  <a:pt x="15441" y="72502"/>
                  <a:pt x="15367" y="72502"/>
                </a:cubicBezTo>
                <a:cubicBezTo>
                  <a:pt x="15325" y="72502"/>
                  <a:pt x="15283" y="72512"/>
                  <a:pt x="15240" y="72534"/>
                </a:cubicBezTo>
                <a:cubicBezTo>
                  <a:pt x="14012" y="72323"/>
                  <a:pt x="12773" y="72232"/>
                  <a:pt x="11525" y="72232"/>
                </a:cubicBezTo>
                <a:cubicBezTo>
                  <a:pt x="10452" y="72232"/>
                  <a:pt x="9372" y="72299"/>
                  <a:pt x="8287" y="72415"/>
                </a:cubicBezTo>
                <a:cubicBezTo>
                  <a:pt x="8430" y="70676"/>
                  <a:pt x="9287" y="69271"/>
                  <a:pt x="9799" y="67771"/>
                </a:cubicBezTo>
                <a:cubicBezTo>
                  <a:pt x="10037" y="67426"/>
                  <a:pt x="10037" y="66926"/>
                  <a:pt x="10478" y="66723"/>
                </a:cubicBezTo>
                <a:cubicBezTo>
                  <a:pt x="10573" y="66759"/>
                  <a:pt x="10656" y="66759"/>
                  <a:pt x="10728" y="66807"/>
                </a:cubicBezTo>
                <a:cubicBezTo>
                  <a:pt x="11895" y="67426"/>
                  <a:pt x="12835" y="68450"/>
                  <a:pt x="14169" y="68783"/>
                </a:cubicBezTo>
                <a:cubicBezTo>
                  <a:pt x="14240" y="68914"/>
                  <a:pt x="14383" y="68974"/>
                  <a:pt x="14526" y="68974"/>
                </a:cubicBezTo>
                <a:cubicBezTo>
                  <a:pt x="15538" y="69748"/>
                  <a:pt x="16776" y="69938"/>
                  <a:pt x="17955" y="70295"/>
                </a:cubicBezTo>
                <a:cubicBezTo>
                  <a:pt x="18026" y="70418"/>
                  <a:pt x="18124" y="70479"/>
                  <a:pt x="18248" y="70479"/>
                </a:cubicBezTo>
                <a:cubicBezTo>
                  <a:pt x="18269" y="70479"/>
                  <a:pt x="18290" y="70477"/>
                  <a:pt x="18312" y="70474"/>
                </a:cubicBezTo>
                <a:cubicBezTo>
                  <a:pt x="18693" y="70795"/>
                  <a:pt x="19205" y="70831"/>
                  <a:pt x="19634" y="71010"/>
                </a:cubicBezTo>
                <a:cubicBezTo>
                  <a:pt x="21241" y="71510"/>
                  <a:pt x="22789" y="72176"/>
                  <a:pt x="24480" y="72367"/>
                </a:cubicBezTo>
                <a:cubicBezTo>
                  <a:pt x="25753" y="73022"/>
                  <a:pt x="27135" y="72855"/>
                  <a:pt x="28468" y="72938"/>
                </a:cubicBezTo>
                <a:cubicBezTo>
                  <a:pt x="28691" y="73046"/>
                  <a:pt x="28908" y="73159"/>
                  <a:pt x="29148" y="73159"/>
                </a:cubicBezTo>
                <a:cubicBezTo>
                  <a:pt x="29228" y="73159"/>
                  <a:pt x="29310" y="73147"/>
                  <a:pt x="29397" y="73117"/>
                </a:cubicBezTo>
                <a:cubicBezTo>
                  <a:pt x="29397" y="73081"/>
                  <a:pt x="29409" y="73058"/>
                  <a:pt x="29409" y="73010"/>
                </a:cubicBezTo>
                <a:cubicBezTo>
                  <a:pt x="29409" y="73010"/>
                  <a:pt x="29421" y="73010"/>
                  <a:pt x="29421" y="73022"/>
                </a:cubicBezTo>
                <a:lnTo>
                  <a:pt x="29397" y="73117"/>
                </a:lnTo>
                <a:cubicBezTo>
                  <a:pt x="29477" y="73188"/>
                  <a:pt x="29563" y="73226"/>
                  <a:pt x="29661" y="73226"/>
                </a:cubicBezTo>
                <a:cubicBezTo>
                  <a:pt x="29694" y="73226"/>
                  <a:pt x="29729" y="73221"/>
                  <a:pt x="29766" y="73212"/>
                </a:cubicBezTo>
                <a:cubicBezTo>
                  <a:pt x="30044" y="73447"/>
                  <a:pt x="30354" y="73492"/>
                  <a:pt x="30668" y="73492"/>
                </a:cubicBezTo>
                <a:cubicBezTo>
                  <a:pt x="30864" y="73492"/>
                  <a:pt x="31062" y="73474"/>
                  <a:pt x="31254" y="73474"/>
                </a:cubicBezTo>
                <a:cubicBezTo>
                  <a:pt x="31340" y="73544"/>
                  <a:pt x="31429" y="73570"/>
                  <a:pt x="31519" y="73570"/>
                </a:cubicBezTo>
                <a:cubicBezTo>
                  <a:pt x="31628" y="73570"/>
                  <a:pt x="31739" y="73532"/>
                  <a:pt x="31849" y="73486"/>
                </a:cubicBezTo>
                <a:cubicBezTo>
                  <a:pt x="31935" y="73535"/>
                  <a:pt x="32024" y="73554"/>
                  <a:pt x="32113" y="73554"/>
                </a:cubicBezTo>
                <a:cubicBezTo>
                  <a:pt x="32220" y="73554"/>
                  <a:pt x="32328" y="73525"/>
                  <a:pt x="32433" y="73486"/>
                </a:cubicBezTo>
                <a:lnTo>
                  <a:pt x="32457" y="73486"/>
                </a:lnTo>
                <a:cubicBezTo>
                  <a:pt x="32548" y="73528"/>
                  <a:pt x="32636" y="73544"/>
                  <a:pt x="32720" y="73544"/>
                </a:cubicBezTo>
                <a:cubicBezTo>
                  <a:pt x="32997" y="73544"/>
                  <a:pt x="33243" y="73368"/>
                  <a:pt x="33516" y="73331"/>
                </a:cubicBezTo>
                <a:cubicBezTo>
                  <a:pt x="33752" y="73397"/>
                  <a:pt x="33983" y="73424"/>
                  <a:pt x="34212" y="73424"/>
                </a:cubicBezTo>
                <a:cubicBezTo>
                  <a:pt x="34898" y="73424"/>
                  <a:pt x="35561" y="73183"/>
                  <a:pt x="36231" y="73022"/>
                </a:cubicBezTo>
                <a:cubicBezTo>
                  <a:pt x="36314" y="72998"/>
                  <a:pt x="36386" y="72962"/>
                  <a:pt x="36481" y="72938"/>
                </a:cubicBezTo>
                <a:cubicBezTo>
                  <a:pt x="36535" y="72988"/>
                  <a:pt x="36585" y="73012"/>
                  <a:pt x="36628" y="73012"/>
                </a:cubicBezTo>
                <a:cubicBezTo>
                  <a:pt x="36697" y="73012"/>
                  <a:pt x="36749" y="72949"/>
                  <a:pt x="36779" y="72831"/>
                </a:cubicBezTo>
                <a:cubicBezTo>
                  <a:pt x="36850" y="72831"/>
                  <a:pt x="36910" y="72819"/>
                  <a:pt x="36981" y="72784"/>
                </a:cubicBezTo>
                <a:cubicBezTo>
                  <a:pt x="37041" y="72818"/>
                  <a:pt x="37099" y="72835"/>
                  <a:pt x="37152" y="72835"/>
                </a:cubicBezTo>
                <a:cubicBezTo>
                  <a:pt x="37248" y="72835"/>
                  <a:pt x="37328" y="72779"/>
                  <a:pt x="37374" y="72665"/>
                </a:cubicBezTo>
                <a:cubicBezTo>
                  <a:pt x="37434" y="72546"/>
                  <a:pt x="37338" y="72427"/>
                  <a:pt x="37219" y="72379"/>
                </a:cubicBezTo>
                <a:cubicBezTo>
                  <a:pt x="37071" y="72313"/>
                  <a:pt x="36916" y="72264"/>
                  <a:pt x="36753" y="72264"/>
                </a:cubicBezTo>
                <a:cubicBezTo>
                  <a:pt x="36680" y="72264"/>
                  <a:pt x="36605" y="72274"/>
                  <a:pt x="36529" y="72296"/>
                </a:cubicBezTo>
                <a:cubicBezTo>
                  <a:pt x="36326" y="72069"/>
                  <a:pt x="36076" y="72069"/>
                  <a:pt x="35826" y="72069"/>
                </a:cubicBezTo>
                <a:cubicBezTo>
                  <a:pt x="35731" y="71879"/>
                  <a:pt x="35600" y="71724"/>
                  <a:pt x="35398" y="71665"/>
                </a:cubicBezTo>
                <a:cubicBezTo>
                  <a:pt x="34897" y="71236"/>
                  <a:pt x="34266" y="71188"/>
                  <a:pt x="33671" y="70986"/>
                </a:cubicBezTo>
                <a:cubicBezTo>
                  <a:pt x="33338" y="70807"/>
                  <a:pt x="33028" y="70593"/>
                  <a:pt x="32635" y="70557"/>
                </a:cubicBezTo>
                <a:cubicBezTo>
                  <a:pt x="32574" y="70424"/>
                  <a:pt x="32468" y="70388"/>
                  <a:pt x="32342" y="70388"/>
                </a:cubicBezTo>
                <a:cubicBezTo>
                  <a:pt x="32321" y="70388"/>
                  <a:pt x="32300" y="70389"/>
                  <a:pt x="32278" y="70391"/>
                </a:cubicBezTo>
                <a:cubicBezTo>
                  <a:pt x="32195" y="70236"/>
                  <a:pt x="32123" y="69986"/>
                  <a:pt x="32016" y="69974"/>
                </a:cubicBezTo>
                <a:cubicBezTo>
                  <a:pt x="31254" y="69879"/>
                  <a:pt x="30659" y="69402"/>
                  <a:pt x="29980" y="69152"/>
                </a:cubicBezTo>
                <a:cubicBezTo>
                  <a:pt x="29659" y="68783"/>
                  <a:pt x="29278" y="68545"/>
                  <a:pt x="28813" y="68366"/>
                </a:cubicBezTo>
                <a:cubicBezTo>
                  <a:pt x="27682" y="67938"/>
                  <a:pt x="26587" y="67414"/>
                  <a:pt x="25456" y="66997"/>
                </a:cubicBezTo>
                <a:cubicBezTo>
                  <a:pt x="25087" y="66865"/>
                  <a:pt x="24831" y="66417"/>
                  <a:pt x="24419" y="66417"/>
                </a:cubicBezTo>
                <a:cubicBezTo>
                  <a:pt x="24313" y="66417"/>
                  <a:pt x="24195" y="66447"/>
                  <a:pt x="24063" y="66521"/>
                </a:cubicBezTo>
                <a:cubicBezTo>
                  <a:pt x="22372" y="65449"/>
                  <a:pt x="20479" y="64854"/>
                  <a:pt x="18550" y="64378"/>
                </a:cubicBezTo>
                <a:cubicBezTo>
                  <a:pt x="18432" y="64349"/>
                  <a:pt x="18295" y="64317"/>
                  <a:pt x="18160" y="64317"/>
                </a:cubicBezTo>
                <a:cubicBezTo>
                  <a:pt x="17955" y="64317"/>
                  <a:pt x="17755" y="64391"/>
                  <a:pt x="17633" y="64664"/>
                </a:cubicBezTo>
                <a:cubicBezTo>
                  <a:pt x="17565" y="64460"/>
                  <a:pt x="17454" y="64245"/>
                  <a:pt x="17239" y="64245"/>
                </a:cubicBezTo>
                <a:cubicBezTo>
                  <a:pt x="17228" y="64245"/>
                  <a:pt x="17216" y="64246"/>
                  <a:pt x="17205" y="64247"/>
                </a:cubicBezTo>
                <a:cubicBezTo>
                  <a:pt x="17027" y="64265"/>
                  <a:pt x="16849" y="64273"/>
                  <a:pt x="16673" y="64273"/>
                </a:cubicBezTo>
                <a:cubicBezTo>
                  <a:pt x="15647" y="64273"/>
                  <a:pt x="14638" y="64015"/>
                  <a:pt x="13609" y="64015"/>
                </a:cubicBezTo>
                <a:cubicBezTo>
                  <a:pt x="13522" y="64015"/>
                  <a:pt x="13435" y="64017"/>
                  <a:pt x="13347" y="64021"/>
                </a:cubicBezTo>
                <a:cubicBezTo>
                  <a:pt x="13213" y="64027"/>
                  <a:pt x="13090" y="64031"/>
                  <a:pt x="12977" y="64031"/>
                </a:cubicBezTo>
                <a:cubicBezTo>
                  <a:pt x="11822" y="64031"/>
                  <a:pt x="11731" y="63673"/>
                  <a:pt x="12371" y="62437"/>
                </a:cubicBezTo>
                <a:cubicBezTo>
                  <a:pt x="12859" y="62187"/>
                  <a:pt x="12692" y="61604"/>
                  <a:pt x="12990" y="61270"/>
                </a:cubicBezTo>
                <a:cubicBezTo>
                  <a:pt x="13073" y="61211"/>
                  <a:pt x="13145" y="61163"/>
                  <a:pt x="13204" y="61104"/>
                </a:cubicBezTo>
                <a:cubicBezTo>
                  <a:pt x="13351" y="60673"/>
                  <a:pt x="13590" y="60492"/>
                  <a:pt x="13937" y="60492"/>
                </a:cubicBezTo>
                <a:cubicBezTo>
                  <a:pt x="14070" y="60492"/>
                  <a:pt x="14218" y="60518"/>
                  <a:pt x="14383" y="60568"/>
                </a:cubicBezTo>
                <a:cubicBezTo>
                  <a:pt x="15181" y="60806"/>
                  <a:pt x="15943" y="61175"/>
                  <a:pt x="16598" y="61639"/>
                </a:cubicBezTo>
                <a:cubicBezTo>
                  <a:pt x="17907" y="62532"/>
                  <a:pt x="19288" y="62973"/>
                  <a:pt x="20848" y="63068"/>
                </a:cubicBezTo>
                <a:cubicBezTo>
                  <a:pt x="21334" y="63437"/>
                  <a:pt x="21872" y="63475"/>
                  <a:pt x="22418" y="63475"/>
                </a:cubicBezTo>
                <a:cubicBezTo>
                  <a:pt x="22559" y="63475"/>
                  <a:pt x="22701" y="63472"/>
                  <a:pt x="22843" y="63472"/>
                </a:cubicBezTo>
                <a:cubicBezTo>
                  <a:pt x="22984" y="63472"/>
                  <a:pt x="23125" y="63475"/>
                  <a:pt x="23265" y="63485"/>
                </a:cubicBezTo>
                <a:cubicBezTo>
                  <a:pt x="24837" y="63985"/>
                  <a:pt x="26504" y="63747"/>
                  <a:pt x="28111" y="63973"/>
                </a:cubicBezTo>
                <a:cubicBezTo>
                  <a:pt x="28210" y="64042"/>
                  <a:pt x="28318" y="64071"/>
                  <a:pt x="28431" y="64071"/>
                </a:cubicBezTo>
                <a:cubicBezTo>
                  <a:pt x="28494" y="64071"/>
                  <a:pt x="28558" y="64062"/>
                  <a:pt x="28623" y="64045"/>
                </a:cubicBezTo>
                <a:cubicBezTo>
                  <a:pt x="28714" y="64126"/>
                  <a:pt x="28811" y="64180"/>
                  <a:pt x="28926" y="64180"/>
                </a:cubicBezTo>
                <a:cubicBezTo>
                  <a:pt x="28962" y="64180"/>
                  <a:pt x="29000" y="64175"/>
                  <a:pt x="29040" y="64164"/>
                </a:cubicBezTo>
                <a:lnTo>
                  <a:pt x="29040" y="64187"/>
                </a:lnTo>
                <a:cubicBezTo>
                  <a:pt x="29802" y="64616"/>
                  <a:pt x="30647" y="64461"/>
                  <a:pt x="31445" y="64568"/>
                </a:cubicBezTo>
                <a:cubicBezTo>
                  <a:pt x="32147" y="64985"/>
                  <a:pt x="32957" y="64866"/>
                  <a:pt x="33707" y="64985"/>
                </a:cubicBezTo>
                <a:cubicBezTo>
                  <a:pt x="34659" y="65259"/>
                  <a:pt x="35636" y="65414"/>
                  <a:pt x="36624" y="65473"/>
                </a:cubicBezTo>
                <a:cubicBezTo>
                  <a:pt x="37695" y="65533"/>
                  <a:pt x="38791" y="65628"/>
                  <a:pt x="39862" y="65676"/>
                </a:cubicBezTo>
                <a:cubicBezTo>
                  <a:pt x="40551" y="65705"/>
                  <a:pt x="41251" y="65769"/>
                  <a:pt x="41952" y="65769"/>
                </a:cubicBezTo>
                <a:cubicBezTo>
                  <a:pt x="42668" y="65769"/>
                  <a:pt x="43385" y="65702"/>
                  <a:pt x="44089" y="65461"/>
                </a:cubicBezTo>
                <a:cubicBezTo>
                  <a:pt x="44181" y="65531"/>
                  <a:pt x="44274" y="65557"/>
                  <a:pt x="44369" y="65557"/>
                </a:cubicBezTo>
                <a:cubicBezTo>
                  <a:pt x="44483" y="65557"/>
                  <a:pt x="44597" y="65519"/>
                  <a:pt x="44708" y="65473"/>
                </a:cubicBezTo>
                <a:cubicBezTo>
                  <a:pt x="44799" y="65536"/>
                  <a:pt x="44886" y="65560"/>
                  <a:pt x="44970" y="65560"/>
                </a:cubicBezTo>
                <a:cubicBezTo>
                  <a:pt x="45172" y="65560"/>
                  <a:pt x="45357" y="65422"/>
                  <a:pt x="45542" y="65354"/>
                </a:cubicBezTo>
                <a:lnTo>
                  <a:pt x="45637" y="65378"/>
                </a:lnTo>
                <a:lnTo>
                  <a:pt x="45720" y="65330"/>
                </a:lnTo>
                <a:cubicBezTo>
                  <a:pt x="45794" y="65396"/>
                  <a:pt x="45871" y="65431"/>
                  <a:pt x="45957" y="65431"/>
                </a:cubicBezTo>
                <a:cubicBezTo>
                  <a:pt x="46010" y="65431"/>
                  <a:pt x="46066" y="65417"/>
                  <a:pt x="46125" y="65390"/>
                </a:cubicBezTo>
                <a:cubicBezTo>
                  <a:pt x="46149" y="65398"/>
                  <a:pt x="46173" y="65402"/>
                  <a:pt x="46196" y="65402"/>
                </a:cubicBezTo>
                <a:cubicBezTo>
                  <a:pt x="46243" y="65402"/>
                  <a:pt x="46288" y="65386"/>
                  <a:pt x="46327" y="65354"/>
                </a:cubicBezTo>
                <a:cubicBezTo>
                  <a:pt x="46511" y="65417"/>
                  <a:pt x="46695" y="65459"/>
                  <a:pt x="46882" y="65459"/>
                </a:cubicBezTo>
                <a:cubicBezTo>
                  <a:pt x="47120" y="65459"/>
                  <a:pt x="47365" y="65391"/>
                  <a:pt x="47625" y="65211"/>
                </a:cubicBezTo>
                <a:cubicBezTo>
                  <a:pt x="46947" y="64664"/>
                  <a:pt x="46197" y="64390"/>
                  <a:pt x="45458" y="64092"/>
                </a:cubicBezTo>
                <a:cubicBezTo>
                  <a:pt x="44577" y="63735"/>
                  <a:pt x="43613" y="63723"/>
                  <a:pt x="42720" y="63449"/>
                </a:cubicBezTo>
                <a:cubicBezTo>
                  <a:pt x="42517" y="63152"/>
                  <a:pt x="42279" y="62937"/>
                  <a:pt x="41922" y="62842"/>
                </a:cubicBezTo>
                <a:cubicBezTo>
                  <a:pt x="40112" y="62401"/>
                  <a:pt x="38291" y="61949"/>
                  <a:pt x="36493" y="61509"/>
                </a:cubicBezTo>
                <a:cubicBezTo>
                  <a:pt x="36098" y="61216"/>
                  <a:pt x="35668" y="61153"/>
                  <a:pt x="35226" y="61153"/>
                </a:cubicBezTo>
                <a:cubicBezTo>
                  <a:pt x="34948" y="61153"/>
                  <a:pt x="34666" y="61178"/>
                  <a:pt x="34386" y="61187"/>
                </a:cubicBezTo>
                <a:cubicBezTo>
                  <a:pt x="34231" y="61116"/>
                  <a:pt x="34100" y="61044"/>
                  <a:pt x="33945" y="60985"/>
                </a:cubicBezTo>
                <a:cubicBezTo>
                  <a:pt x="33312" y="60701"/>
                  <a:pt x="32669" y="60467"/>
                  <a:pt x="31991" y="60467"/>
                </a:cubicBezTo>
                <a:cubicBezTo>
                  <a:pt x="31674" y="60467"/>
                  <a:pt x="31350" y="60518"/>
                  <a:pt x="31016" y="60639"/>
                </a:cubicBezTo>
                <a:cubicBezTo>
                  <a:pt x="30762" y="60380"/>
                  <a:pt x="30492" y="60304"/>
                  <a:pt x="30217" y="60304"/>
                </a:cubicBezTo>
                <a:cubicBezTo>
                  <a:pt x="29821" y="60304"/>
                  <a:pt x="29411" y="60463"/>
                  <a:pt x="29016" y="60463"/>
                </a:cubicBezTo>
                <a:cubicBezTo>
                  <a:pt x="28992" y="60463"/>
                  <a:pt x="28968" y="60462"/>
                  <a:pt x="28944" y="60461"/>
                </a:cubicBezTo>
                <a:cubicBezTo>
                  <a:pt x="28075" y="59961"/>
                  <a:pt x="27075" y="60044"/>
                  <a:pt x="26123" y="59913"/>
                </a:cubicBezTo>
                <a:cubicBezTo>
                  <a:pt x="25658" y="59520"/>
                  <a:pt x="25063" y="59544"/>
                  <a:pt x="24527" y="59437"/>
                </a:cubicBezTo>
                <a:cubicBezTo>
                  <a:pt x="23110" y="59187"/>
                  <a:pt x="21741" y="58687"/>
                  <a:pt x="20312" y="58532"/>
                </a:cubicBezTo>
                <a:cubicBezTo>
                  <a:pt x="20169" y="58449"/>
                  <a:pt x="20015" y="58365"/>
                  <a:pt x="19872" y="58294"/>
                </a:cubicBezTo>
                <a:cubicBezTo>
                  <a:pt x="18491" y="57937"/>
                  <a:pt x="17038" y="57889"/>
                  <a:pt x="15693" y="57401"/>
                </a:cubicBezTo>
                <a:cubicBezTo>
                  <a:pt x="15597" y="57377"/>
                  <a:pt x="15526" y="57341"/>
                  <a:pt x="15455" y="57294"/>
                </a:cubicBezTo>
                <a:cubicBezTo>
                  <a:pt x="15490" y="57079"/>
                  <a:pt x="15645" y="56901"/>
                  <a:pt x="15776" y="56734"/>
                </a:cubicBezTo>
                <a:cubicBezTo>
                  <a:pt x="16205" y="56198"/>
                  <a:pt x="16681" y="55710"/>
                  <a:pt x="16955" y="55067"/>
                </a:cubicBezTo>
                <a:cubicBezTo>
                  <a:pt x="17145" y="54829"/>
                  <a:pt x="17336" y="54615"/>
                  <a:pt x="17514" y="54377"/>
                </a:cubicBezTo>
                <a:cubicBezTo>
                  <a:pt x="17768" y="54048"/>
                  <a:pt x="17885" y="53892"/>
                  <a:pt x="18012" y="53892"/>
                </a:cubicBezTo>
                <a:cubicBezTo>
                  <a:pt x="18148" y="53892"/>
                  <a:pt x="18296" y="54069"/>
                  <a:pt x="18634" y="54400"/>
                </a:cubicBezTo>
                <a:cubicBezTo>
                  <a:pt x="19241" y="55008"/>
                  <a:pt x="19646" y="55924"/>
                  <a:pt x="20539" y="56198"/>
                </a:cubicBezTo>
                <a:lnTo>
                  <a:pt x="20550" y="56222"/>
                </a:lnTo>
                <a:cubicBezTo>
                  <a:pt x="20646" y="56294"/>
                  <a:pt x="20753" y="56365"/>
                  <a:pt x="20872" y="56413"/>
                </a:cubicBezTo>
                <a:lnTo>
                  <a:pt x="21051" y="56460"/>
                </a:lnTo>
                <a:cubicBezTo>
                  <a:pt x="21767" y="57096"/>
                  <a:pt x="22505" y="57652"/>
                  <a:pt x="23538" y="57652"/>
                </a:cubicBezTo>
                <a:cubicBezTo>
                  <a:pt x="23570" y="57652"/>
                  <a:pt x="23602" y="57652"/>
                  <a:pt x="23634" y="57651"/>
                </a:cubicBezTo>
                <a:cubicBezTo>
                  <a:pt x="24146" y="58080"/>
                  <a:pt x="24801" y="58139"/>
                  <a:pt x="25408" y="58306"/>
                </a:cubicBezTo>
                <a:cubicBezTo>
                  <a:pt x="26432" y="58663"/>
                  <a:pt x="27420" y="59151"/>
                  <a:pt x="28528" y="59163"/>
                </a:cubicBezTo>
                <a:cubicBezTo>
                  <a:pt x="29456" y="59175"/>
                  <a:pt x="30349" y="59353"/>
                  <a:pt x="31230" y="59592"/>
                </a:cubicBezTo>
                <a:cubicBezTo>
                  <a:pt x="31456" y="59658"/>
                  <a:pt x="31688" y="59772"/>
                  <a:pt x="31929" y="59772"/>
                </a:cubicBezTo>
                <a:cubicBezTo>
                  <a:pt x="32032" y="59772"/>
                  <a:pt x="32136" y="59752"/>
                  <a:pt x="32242" y="59699"/>
                </a:cubicBezTo>
                <a:cubicBezTo>
                  <a:pt x="32623" y="59865"/>
                  <a:pt x="33016" y="60032"/>
                  <a:pt x="33409" y="60187"/>
                </a:cubicBezTo>
                <a:cubicBezTo>
                  <a:pt x="33525" y="60173"/>
                  <a:pt x="33640" y="60167"/>
                  <a:pt x="33755" y="60167"/>
                </a:cubicBezTo>
                <a:cubicBezTo>
                  <a:pt x="34311" y="60167"/>
                  <a:pt x="34854" y="60306"/>
                  <a:pt x="35398" y="60306"/>
                </a:cubicBezTo>
                <a:cubicBezTo>
                  <a:pt x="36376" y="60472"/>
                  <a:pt x="37355" y="60551"/>
                  <a:pt x="38334" y="60551"/>
                </a:cubicBezTo>
                <a:cubicBezTo>
                  <a:pt x="39748" y="60551"/>
                  <a:pt x="41163" y="60385"/>
                  <a:pt x="42577" y="60068"/>
                </a:cubicBezTo>
                <a:cubicBezTo>
                  <a:pt x="40041" y="58639"/>
                  <a:pt x="37338" y="57627"/>
                  <a:pt x="34695" y="56520"/>
                </a:cubicBezTo>
                <a:cubicBezTo>
                  <a:pt x="33993" y="56139"/>
                  <a:pt x="33314" y="55758"/>
                  <a:pt x="32540" y="55579"/>
                </a:cubicBezTo>
                <a:cubicBezTo>
                  <a:pt x="31790" y="55067"/>
                  <a:pt x="30945" y="54817"/>
                  <a:pt x="30123" y="54508"/>
                </a:cubicBezTo>
                <a:cubicBezTo>
                  <a:pt x="29814" y="54281"/>
                  <a:pt x="29480" y="54115"/>
                  <a:pt x="29099" y="54103"/>
                </a:cubicBezTo>
                <a:cubicBezTo>
                  <a:pt x="28385" y="53877"/>
                  <a:pt x="27837" y="53281"/>
                  <a:pt x="27039" y="53281"/>
                </a:cubicBezTo>
                <a:cubicBezTo>
                  <a:pt x="26665" y="53052"/>
                  <a:pt x="26354" y="52660"/>
                  <a:pt x="25868" y="52660"/>
                </a:cubicBezTo>
                <a:cubicBezTo>
                  <a:pt x="25798" y="52660"/>
                  <a:pt x="25724" y="52668"/>
                  <a:pt x="25646" y="52686"/>
                </a:cubicBezTo>
                <a:cubicBezTo>
                  <a:pt x="24777" y="52257"/>
                  <a:pt x="23884" y="51876"/>
                  <a:pt x="22956" y="51614"/>
                </a:cubicBezTo>
                <a:cubicBezTo>
                  <a:pt x="22712" y="51347"/>
                  <a:pt x="22424" y="51245"/>
                  <a:pt x="22111" y="51245"/>
                </a:cubicBezTo>
                <a:cubicBezTo>
                  <a:pt x="21965" y="51245"/>
                  <a:pt x="21813" y="51267"/>
                  <a:pt x="21658" y="51305"/>
                </a:cubicBezTo>
                <a:cubicBezTo>
                  <a:pt x="21548" y="51218"/>
                  <a:pt x="21433" y="51196"/>
                  <a:pt x="21318" y="51196"/>
                </a:cubicBezTo>
                <a:cubicBezTo>
                  <a:pt x="21195" y="51196"/>
                  <a:pt x="21072" y="51222"/>
                  <a:pt x="20955" y="51222"/>
                </a:cubicBezTo>
                <a:cubicBezTo>
                  <a:pt x="20550" y="51222"/>
                  <a:pt x="20491" y="50995"/>
                  <a:pt x="20539" y="50662"/>
                </a:cubicBezTo>
                <a:cubicBezTo>
                  <a:pt x="20789" y="50579"/>
                  <a:pt x="21015" y="50448"/>
                  <a:pt x="21170" y="50221"/>
                </a:cubicBezTo>
                <a:cubicBezTo>
                  <a:pt x="22003" y="49043"/>
                  <a:pt x="22813" y="47888"/>
                  <a:pt x="23646" y="46709"/>
                </a:cubicBezTo>
                <a:cubicBezTo>
                  <a:pt x="24023" y="46433"/>
                  <a:pt x="24222" y="46288"/>
                  <a:pt x="24393" y="46288"/>
                </a:cubicBezTo>
                <a:cubicBezTo>
                  <a:pt x="24585" y="46288"/>
                  <a:pt x="24742" y="46469"/>
                  <a:pt x="25075" y="46852"/>
                </a:cubicBezTo>
                <a:cubicBezTo>
                  <a:pt x="25396" y="47209"/>
                  <a:pt x="25896" y="47423"/>
                  <a:pt x="26134" y="47769"/>
                </a:cubicBezTo>
                <a:cubicBezTo>
                  <a:pt x="27373" y="49519"/>
                  <a:pt x="29218" y="50293"/>
                  <a:pt x="31123" y="51007"/>
                </a:cubicBezTo>
                <a:cubicBezTo>
                  <a:pt x="31433" y="51067"/>
                  <a:pt x="31742" y="51114"/>
                  <a:pt x="32064" y="51174"/>
                </a:cubicBezTo>
                <a:cubicBezTo>
                  <a:pt x="32561" y="51416"/>
                  <a:pt x="33069" y="51603"/>
                  <a:pt x="33631" y="51603"/>
                </a:cubicBezTo>
                <a:cubicBezTo>
                  <a:pt x="33648" y="51603"/>
                  <a:pt x="33666" y="51603"/>
                  <a:pt x="33683" y="51603"/>
                </a:cubicBezTo>
                <a:cubicBezTo>
                  <a:pt x="33971" y="51819"/>
                  <a:pt x="34268" y="51921"/>
                  <a:pt x="34582" y="51921"/>
                </a:cubicBezTo>
                <a:cubicBezTo>
                  <a:pt x="34786" y="51921"/>
                  <a:pt x="34998" y="51878"/>
                  <a:pt x="35219" y="51793"/>
                </a:cubicBezTo>
                <a:cubicBezTo>
                  <a:pt x="35543" y="51852"/>
                  <a:pt x="35869" y="51872"/>
                  <a:pt x="36196" y="51872"/>
                </a:cubicBezTo>
                <a:cubicBezTo>
                  <a:pt x="36824" y="51872"/>
                  <a:pt x="37457" y="51800"/>
                  <a:pt x="38087" y="51800"/>
                </a:cubicBezTo>
                <a:cubicBezTo>
                  <a:pt x="38251" y="51800"/>
                  <a:pt x="38414" y="51805"/>
                  <a:pt x="38577" y="51817"/>
                </a:cubicBezTo>
                <a:cubicBezTo>
                  <a:pt x="38815" y="52019"/>
                  <a:pt x="39112" y="51900"/>
                  <a:pt x="39362" y="51995"/>
                </a:cubicBezTo>
                <a:cubicBezTo>
                  <a:pt x="39652" y="52110"/>
                  <a:pt x="39951" y="52161"/>
                  <a:pt x="40251" y="52161"/>
                </a:cubicBezTo>
                <a:cubicBezTo>
                  <a:pt x="40419" y="52161"/>
                  <a:pt x="40588" y="52145"/>
                  <a:pt x="40755" y="52114"/>
                </a:cubicBezTo>
                <a:cubicBezTo>
                  <a:pt x="40902" y="52087"/>
                  <a:pt x="41062" y="52034"/>
                  <a:pt x="41209" y="52034"/>
                </a:cubicBezTo>
                <a:cubicBezTo>
                  <a:pt x="41312" y="52034"/>
                  <a:pt x="41410" y="52060"/>
                  <a:pt x="41494" y="52138"/>
                </a:cubicBezTo>
                <a:cubicBezTo>
                  <a:pt x="41804" y="52433"/>
                  <a:pt x="42161" y="52475"/>
                  <a:pt x="42523" y="52475"/>
                </a:cubicBezTo>
                <a:cubicBezTo>
                  <a:pt x="42666" y="52475"/>
                  <a:pt x="42810" y="52469"/>
                  <a:pt x="42952" y="52469"/>
                </a:cubicBezTo>
                <a:cubicBezTo>
                  <a:pt x="43002" y="52469"/>
                  <a:pt x="43052" y="52470"/>
                  <a:pt x="43101" y="52472"/>
                </a:cubicBezTo>
                <a:cubicBezTo>
                  <a:pt x="43708" y="52484"/>
                  <a:pt x="44303" y="52484"/>
                  <a:pt x="44923" y="52543"/>
                </a:cubicBezTo>
                <a:cubicBezTo>
                  <a:pt x="45130" y="52561"/>
                  <a:pt x="45338" y="52570"/>
                  <a:pt x="45547" y="52570"/>
                </a:cubicBezTo>
                <a:cubicBezTo>
                  <a:pt x="46334" y="52570"/>
                  <a:pt x="47136" y="52434"/>
                  <a:pt x="47982" y="52067"/>
                </a:cubicBezTo>
                <a:cubicBezTo>
                  <a:pt x="46006" y="51245"/>
                  <a:pt x="44184" y="50507"/>
                  <a:pt x="42375" y="49745"/>
                </a:cubicBezTo>
                <a:cubicBezTo>
                  <a:pt x="42017" y="49531"/>
                  <a:pt x="41708" y="49221"/>
                  <a:pt x="41255" y="49197"/>
                </a:cubicBezTo>
                <a:cubicBezTo>
                  <a:pt x="41182" y="49116"/>
                  <a:pt x="41104" y="49074"/>
                  <a:pt x="41016" y="49074"/>
                </a:cubicBezTo>
                <a:cubicBezTo>
                  <a:pt x="40975" y="49074"/>
                  <a:pt x="40932" y="49083"/>
                  <a:pt x="40886" y="49102"/>
                </a:cubicBezTo>
                <a:lnTo>
                  <a:pt x="40874" y="49102"/>
                </a:lnTo>
                <a:cubicBezTo>
                  <a:pt x="40805" y="49053"/>
                  <a:pt x="40727" y="49028"/>
                  <a:pt x="40648" y="49028"/>
                </a:cubicBezTo>
                <a:cubicBezTo>
                  <a:pt x="40632" y="49028"/>
                  <a:pt x="40616" y="49029"/>
                  <a:pt x="40601" y="49031"/>
                </a:cubicBezTo>
                <a:cubicBezTo>
                  <a:pt x="39779" y="48662"/>
                  <a:pt x="39041" y="48138"/>
                  <a:pt x="38148" y="47923"/>
                </a:cubicBezTo>
                <a:cubicBezTo>
                  <a:pt x="37600" y="47376"/>
                  <a:pt x="36838" y="47185"/>
                  <a:pt x="36171" y="46840"/>
                </a:cubicBezTo>
                <a:cubicBezTo>
                  <a:pt x="35783" y="46641"/>
                  <a:pt x="35543" y="46145"/>
                  <a:pt x="35067" y="46145"/>
                </a:cubicBezTo>
                <a:cubicBezTo>
                  <a:pt x="35003" y="46145"/>
                  <a:pt x="34935" y="46154"/>
                  <a:pt x="34862" y="46173"/>
                </a:cubicBezTo>
                <a:cubicBezTo>
                  <a:pt x="34719" y="45721"/>
                  <a:pt x="34362" y="45590"/>
                  <a:pt x="33969" y="45530"/>
                </a:cubicBezTo>
                <a:cubicBezTo>
                  <a:pt x="32933" y="44911"/>
                  <a:pt x="31790" y="44554"/>
                  <a:pt x="30611" y="44316"/>
                </a:cubicBezTo>
                <a:cubicBezTo>
                  <a:pt x="30230" y="43971"/>
                  <a:pt x="29754" y="44054"/>
                  <a:pt x="29290" y="44018"/>
                </a:cubicBezTo>
                <a:cubicBezTo>
                  <a:pt x="29089" y="43998"/>
                  <a:pt x="28888" y="43992"/>
                  <a:pt x="28684" y="43992"/>
                </a:cubicBezTo>
                <a:cubicBezTo>
                  <a:pt x="28404" y="43992"/>
                  <a:pt x="28121" y="44003"/>
                  <a:pt x="27831" y="44003"/>
                </a:cubicBezTo>
                <a:cubicBezTo>
                  <a:pt x="27331" y="44003"/>
                  <a:pt x="26813" y="43971"/>
                  <a:pt x="26265" y="43792"/>
                </a:cubicBezTo>
                <a:cubicBezTo>
                  <a:pt x="27099" y="42971"/>
                  <a:pt x="27837" y="42244"/>
                  <a:pt x="28563" y="41530"/>
                </a:cubicBezTo>
                <a:cubicBezTo>
                  <a:pt x="29087" y="41399"/>
                  <a:pt x="29659" y="41494"/>
                  <a:pt x="30111" y="41113"/>
                </a:cubicBezTo>
                <a:cubicBezTo>
                  <a:pt x="30695" y="41173"/>
                  <a:pt x="31266" y="41220"/>
                  <a:pt x="31838" y="41280"/>
                </a:cubicBezTo>
                <a:cubicBezTo>
                  <a:pt x="31911" y="41385"/>
                  <a:pt x="32004" y="41462"/>
                  <a:pt x="32139" y="41462"/>
                </a:cubicBezTo>
                <a:cubicBezTo>
                  <a:pt x="32157" y="41462"/>
                  <a:pt x="32175" y="41461"/>
                  <a:pt x="32195" y="41458"/>
                </a:cubicBezTo>
                <a:cubicBezTo>
                  <a:pt x="32921" y="41792"/>
                  <a:pt x="33647" y="42125"/>
                  <a:pt x="34386" y="42470"/>
                </a:cubicBezTo>
                <a:cubicBezTo>
                  <a:pt x="34484" y="42561"/>
                  <a:pt x="34601" y="42594"/>
                  <a:pt x="34725" y="42594"/>
                </a:cubicBezTo>
                <a:cubicBezTo>
                  <a:pt x="34797" y="42594"/>
                  <a:pt x="34871" y="42583"/>
                  <a:pt x="34945" y="42566"/>
                </a:cubicBezTo>
                <a:cubicBezTo>
                  <a:pt x="36731" y="42923"/>
                  <a:pt x="38529" y="43280"/>
                  <a:pt x="40315" y="43625"/>
                </a:cubicBezTo>
                <a:cubicBezTo>
                  <a:pt x="40907" y="43796"/>
                  <a:pt x="41500" y="43868"/>
                  <a:pt x="42094" y="43868"/>
                </a:cubicBezTo>
                <a:cubicBezTo>
                  <a:pt x="42540" y="43868"/>
                  <a:pt x="42986" y="43828"/>
                  <a:pt x="43434" y="43756"/>
                </a:cubicBezTo>
                <a:cubicBezTo>
                  <a:pt x="43540" y="43812"/>
                  <a:pt x="43646" y="43833"/>
                  <a:pt x="43751" y="43833"/>
                </a:cubicBezTo>
                <a:cubicBezTo>
                  <a:pt x="43918" y="43833"/>
                  <a:pt x="44083" y="43779"/>
                  <a:pt x="44244" y="43721"/>
                </a:cubicBezTo>
                <a:cubicBezTo>
                  <a:pt x="44513" y="43810"/>
                  <a:pt x="44784" y="43842"/>
                  <a:pt x="45055" y="43842"/>
                </a:cubicBezTo>
                <a:cubicBezTo>
                  <a:pt x="45433" y="43842"/>
                  <a:pt x="45811" y="43781"/>
                  <a:pt x="46185" y="43733"/>
                </a:cubicBezTo>
                <a:cubicBezTo>
                  <a:pt x="47637" y="43518"/>
                  <a:pt x="49090" y="43256"/>
                  <a:pt x="50542" y="43006"/>
                </a:cubicBezTo>
                <a:cubicBezTo>
                  <a:pt x="50638" y="43041"/>
                  <a:pt x="50732" y="43056"/>
                  <a:pt x="50824" y="43056"/>
                </a:cubicBezTo>
                <a:cubicBezTo>
                  <a:pt x="51077" y="43056"/>
                  <a:pt x="51316" y="42947"/>
                  <a:pt x="51542" y="42851"/>
                </a:cubicBezTo>
                <a:cubicBezTo>
                  <a:pt x="53197" y="42149"/>
                  <a:pt x="54829" y="41458"/>
                  <a:pt x="56484" y="40768"/>
                </a:cubicBezTo>
                <a:cubicBezTo>
                  <a:pt x="56650" y="40696"/>
                  <a:pt x="56781" y="40601"/>
                  <a:pt x="56745" y="40363"/>
                </a:cubicBezTo>
                <a:cubicBezTo>
                  <a:pt x="56550" y="40224"/>
                  <a:pt x="56339" y="40166"/>
                  <a:pt x="56120" y="40166"/>
                </a:cubicBezTo>
                <a:cubicBezTo>
                  <a:pt x="55966" y="40166"/>
                  <a:pt x="55808" y="40195"/>
                  <a:pt x="55650" y="40244"/>
                </a:cubicBezTo>
                <a:cubicBezTo>
                  <a:pt x="55626" y="40240"/>
                  <a:pt x="55604" y="40237"/>
                  <a:pt x="55582" y="40237"/>
                </a:cubicBezTo>
                <a:cubicBezTo>
                  <a:pt x="55539" y="40237"/>
                  <a:pt x="55499" y="40248"/>
                  <a:pt x="55460" y="40280"/>
                </a:cubicBezTo>
                <a:cubicBezTo>
                  <a:pt x="55293" y="40200"/>
                  <a:pt x="55127" y="40177"/>
                  <a:pt x="54958" y="40177"/>
                </a:cubicBezTo>
                <a:cubicBezTo>
                  <a:pt x="54799" y="40177"/>
                  <a:pt x="54638" y="40197"/>
                  <a:pt x="54471" y="40208"/>
                </a:cubicBezTo>
                <a:lnTo>
                  <a:pt x="54459" y="40208"/>
                </a:lnTo>
                <a:cubicBezTo>
                  <a:pt x="54359" y="40077"/>
                  <a:pt x="54239" y="40031"/>
                  <a:pt x="54108" y="40031"/>
                </a:cubicBezTo>
                <a:cubicBezTo>
                  <a:pt x="54037" y="40031"/>
                  <a:pt x="53963" y="40044"/>
                  <a:pt x="53888" y="40065"/>
                </a:cubicBezTo>
                <a:cubicBezTo>
                  <a:pt x="53663" y="40081"/>
                  <a:pt x="53438" y="40088"/>
                  <a:pt x="53214" y="40088"/>
                </a:cubicBezTo>
                <a:cubicBezTo>
                  <a:pt x="51697" y="40088"/>
                  <a:pt x="50201" y="39773"/>
                  <a:pt x="48697" y="39649"/>
                </a:cubicBezTo>
                <a:cubicBezTo>
                  <a:pt x="47869" y="39595"/>
                  <a:pt x="47027" y="39377"/>
                  <a:pt x="46177" y="39377"/>
                </a:cubicBezTo>
                <a:cubicBezTo>
                  <a:pt x="45903" y="39377"/>
                  <a:pt x="45627" y="39400"/>
                  <a:pt x="45351" y="39458"/>
                </a:cubicBezTo>
                <a:cubicBezTo>
                  <a:pt x="45161" y="39331"/>
                  <a:pt x="44965" y="39262"/>
                  <a:pt x="44760" y="39262"/>
                </a:cubicBezTo>
                <a:cubicBezTo>
                  <a:pt x="44658" y="39262"/>
                  <a:pt x="44553" y="39280"/>
                  <a:pt x="44446" y="39315"/>
                </a:cubicBezTo>
                <a:cubicBezTo>
                  <a:pt x="44245" y="39189"/>
                  <a:pt x="44032" y="39093"/>
                  <a:pt x="43802" y="39093"/>
                </a:cubicBezTo>
                <a:cubicBezTo>
                  <a:pt x="43706" y="39093"/>
                  <a:pt x="43608" y="39110"/>
                  <a:pt x="43506" y="39149"/>
                </a:cubicBezTo>
                <a:cubicBezTo>
                  <a:pt x="43278" y="39016"/>
                  <a:pt x="43035" y="38913"/>
                  <a:pt x="42771" y="38913"/>
                </a:cubicBezTo>
                <a:cubicBezTo>
                  <a:pt x="42704" y="38913"/>
                  <a:pt x="42635" y="38920"/>
                  <a:pt x="42565" y="38934"/>
                </a:cubicBezTo>
                <a:cubicBezTo>
                  <a:pt x="40755" y="38851"/>
                  <a:pt x="38946" y="38756"/>
                  <a:pt x="37183" y="38256"/>
                </a:cubicBezTo>
                <a:cubicBezTo>
                  <a:pt x="37047" y="38220"/>
                  <a:pt x="36898" y="38190"/>
                  <a:pt x="36746" y="38190"/>
                </a:cubicBezTo>
                <a:cubicBezTo>
                  <a:pt x="36594" y="38190"/>
                  <a:pt x="36439" y="38220"/>
                  <a:pt x="36291" y="38303"/>
                </a:cubicBezTo>
                <a:cubicBezTo>
                  <a:pt x="35956" y="38268"/>
                  <a:pt x="35626" y="38201"/>
                  <a:pt x="35298" y="38201"/>
                </a:cubicBezTo>
                <a:cubicBezTo>
                  <a:pt x="35065" y="38201"/>
                  <a:pt x="34832" y="38235"/>
                  <a:pt x="34600" y="38339"/>
                </a:cubicBezTo>
                <a:cubicBezTo>
                  <a:pt x="34501" y="38326"/>
                  <a:pt x="34403" y="38321"/>
                  <a:pt x="34307" y="38321"/>
                </a:cubicBezTo>
                <a:cubicBezTo>
                  <a:pt x="33761" y="38321"/>
                  <a:pt x="33241" y="38496"/>
                  <a:pt x="32695" y="38577"/>
                </a:cubicBezTo>
                <a:cubicBezTo>
                  <a:pt x="32607" y="38546"/>
                  <a:pt x="32520" y="38534"/>
                  <a:pt x="32434" y="38534"/>
                </a:cubicBezTo>
                <a:cubicBezTo>
                  <a:pt x="32252" y="38534"/>
                  <a:pt x="32075" y="38588"/>
                  <a:pt x="31897" y="38637"/>
                </a:cubicBezTo>
                <a:lnTo>
                  <a:pt x="31897" y="38660"/>
                </a:lnTo>
                <a:cubicBezTo>
                  <a:pt x="31766" y="38660"/>
                  <a:pt x="31659" y="38601"/>
                  <a:pt x="31540" y="38565"/>
                </a:cubicBezTo>
                <a:lnTo>
                  <a:pt x="31528" y="38565"/>
                </a:lnTo>
                <a:cubicBezTo>
                  <a:pt x="31623" y="37887"/>
                  <a:pt x="32314" y="37565"/>
                  <a:pt x="32564" y="36970"/>
                </a:cubicBezTo>
                <a:cubicBezTo>
                  <a:pt x="33147" y="36791"/>
                  <a:pt x="33326" y="36172"/>
                  <a:pt x="33814" y="35886"/>
                </a:cubicBezTo>
                <a:cubicBezTo>
                  <a:pt x="34052" y="35755"/>
                  <a:pt x="34302" y="35624"/>
                  <a:pt x="34445" y="35351"/>
                </a:cubicBezTo>
                <a:cubicBezTo>
                  <a:pt x="34921" y="35362"/>
                  <a:pt x="35398" y="35410"/>
                  <a:pt x="35790" y="35660"/>
                </a:cubicBezTo>
                <a:cubicBezTo>
                  <a:pt x="36326" y="36005"/>
                  <a:pt x="36910" y="36053"/>
                  <a:pt x="37505" y="36053"/>
                </a:cubicBezTo>
                <a:cubicBezTo>
                  <a:pt x="37713" y="36324"/>
                  <a:pt x="37968" y="36485"/>
                  <a:pt x="38271" y="36485"/>
                </a:cubicBezTo>
                <a:cubicBezTo>
                  <a:pt x="38368" y="36485"/>
                  <a:pt x="38470" y="36469"/>
                  <a:pt x="38577" y="36434"/>
                </a:cubicBezTo>
                <a:cubicBezTo>
                  <a:pt x="38631" y="36473"/>
                  <a:pt x="38679" y="36489"/>
                  <a:pt x="38724" y="36489"/>
                </a:cubicBezTo>
                <a:cubicBezTo>
                  <a:pt x="38853" y="36489"/>
                  <a:pt x="38946" y="36356"/>
                  <a:pt x="39053" y="36303"/>
                </a:cubicBezTo>
                <a:cubicBezTo>
                  <a:pt x="39724" y="36517"/>
                  <a:pt x="40421" y="36609"/>
                  <a:pt x="41130" y="36609"/>
                </a:cubicBezTo>
                <a:cubicBezTo>
                  <a:pt x="41251" y="36609"/>
                  <a:pt x="41372" y="36606"/>
                  <a:pt x="41494" y="36601"/>
                </a:cubicBezTo>
                <a:cubicBezTo>
                  <a:pt x="41972" y="36677"/>
                  <a:pt x="42450" y="36727"/>
                  <a:pt x="42925" y="36727"/>
                </a:cubicBezTo>
                <a:cubicBezTo>
                  <a:pt x="43563" y="36727"/>
                  <a:pt x="44195" y="36637"/>
                  <a:pt x="44815" y="36398"/>
                </a:cubicBezTo>
                <a:cubicBezTo>
                  <a:pt x="44850" y="36400"/>
                  <a:pt x="44885" y="36401"/>
                  <a:pt x="44919" y="36401"/>
                </a:cubicBezTo>
                <a:cubicBezTo>
                  <a:pt x="45617" y="36401"/>
                  <a:pt x="46264" y="36068"/>
                  <a:pt x="46899" y="35886"/>
                </a:cubicBezTo>
                <a:cubicBezTo>
                  <a:pt x="48518" y="35422"/>
                  <a:pt x="50126" y="34850"/>
                  <a:pt x="51328" y="33565"/>
                </a:cubicBezTo>
                <a:cubicBezTo>
                  <a:pt x="51483" y="33493"/>
                  <a:pt x="51650" y="33422"/>
                  <a:pt x="51792" y="33362"/>
                </a:cubicBezTo>
                <a:cubicBezTo>
                  <a:pt x="51863" y="33383"/>
                  <a:pt x="51929" y="33392"/>
                  <a:pt x="51991" y="33392"/>
                </a:cubicBezTo>
                <a:cubicBezTo>
                  <a:pt x="52362" y="33392"/>
                  <a:pt x="52599" y="33066"/>
                  <a:pt x="52793" y="32862"/>
                </a:cubicBezTo>
                <a:cubicBezTo>
                  <a:pt x="53507" y="32053"/>
                  <a:pt x="54328" y="31350"/>
                  <a:pt x="55067" y="30564"/>
                </a:cubicBezTo>
                <a:cubicBezTo>
                  <a:pt x="55293" y="30326"/>
                  <a:pt x="55602" y="30100"/>
                  <a:pt x="55614" y="29695"/>
                </a:cubicBezTo>
                <a:lnTo>
                  <a:pt x="55793" y="29338"/>
                </a:lnTo>
                <a:cubicBezTo>
                  <a:pt x="56364" y="28981"/>
                  <a:pt x="56603" y="28362"/>
                  <a:pt x="57019" y="27885"/>
                </a:cubicBezTo>
                <a:cubicBezTo>
                  <a:pt x="57126" y="27766"/>
                  <a:pt x="57198" y="27564"/>
                  <a:pt x="57043" y="27421"/>
                </a:cubicBezTo>
                <a:cubicBezTo>
                  <a:pt x="56975" y="27347"/>
                  <a:pt x="56901" y="27314"/>
                  <a:pt x="56828" y="27314"/>
                </a:cubicBezTo>
                <a:cubicBezTo>
                  <a:pt x="56749" y="27314"/>
                  <a:pt x="56671" y="27353"/>
                  <a:pt x="56603" y="27421"/>
                </a:cubicBezTo>
                <a:cubicBezTo>
                  <a:pt x="56245" y="27766"/>
                  <a:pt x="55781" y="27897"/>
                  <a:pt x="55352" y="28088"/>
                </a:cubicBezTo>
                <a:cubicBezTo>
                  <a:pt x="53495" y="28909"/>
                  <a:pt x="51650" y="29743"/>
                  <a:pt x="49780" y="30564"/>
                </a:cubicBezTo>
                <a:cubicBezTo>
                  <a:pt x="49221" y="30767"/>
                  <a:pt x="48637" y="30957"/>
                  <a:pt x="48078" y="31171"/>
                </a:cubicBezTo>
                <a:cubicBezTo>
                  <a:pt x="47760" y="31109"/>
                  <a:pt x="47448" y="31083"/>
                  <a:pt x="47139" y="31083"/>
                </a:cubicBezTo>
                <a:cubicBezTo>
                  <a:pt x="45792" y="31083"/>
                  <a:pt x="44516" y="31589"/>
                  <a:pt x="43208" y="31850"/>
                </a:cubicBezTo>
                <a:cubicBezTo>
                  <a:pt x="42451" y="32009"/>
                  <a:pt x="41678" y="32080"/>
                  <a:pt x="40897" y="32080"/>
                </a:cubicBezTo>
                <a:cubicBezTo>
                  <a:pt x="40684" y="32080"/>
                  <a:pt x="40470" y="32075"/>
                  <a:pt x="40255" y="32064"/>
                </a:cubicBezTo>
                <a:cubicBezTo>
                  <a:pt x="40233" y="32064"/>
                  <a:pt x="40211" y="32063"/>
                  <a:pt x="40189" y="32063"/>
                </a:cubicBezTo>
                <a:cubicBezTo>
                  <a:pt x="39829" y="32063"/>
                  <a:pt x="39459" y="32151"/>
                  <a:pt x="39100" y="32195"/>
                </a:cubicBezTo>
                <a:cubicBezTo>
                  <a:pt x="38981" y="32148"/>
                  <a:pt x="38862" y="32124"/>
                  <a:pt x="38743" y="32076"/>
                </a:cubicBezTo>
                <a:cubicBezTo>
                  <a:pt x="38684" y="31910"/>
                  <a:pt x="38612" y="31767"/>
                  <a:pt x="38553" y="31600"/>
                </a:cubicBezTo>
                <a:cubicBezTo>
                  <a:pt x="38803" y="31374"/>
                  <a:pt x="39053" y="31160"/>
                  <a:pt x="39124" y="30802"/>
                </a:cubicBezTo>
                <a:cubicBezTo>
                  <a:pt x="39497" y="30345"/>
                  <a:pt x="39900" y="30005"/>
                  <a:pt x="40463" y="30005"/>
                </a:cubicBezTo>
                <a:cubicBezTo>
                  <a:pt x="40618" y="30005"/>
                  <a:pt x="40787" y="30031"/>
                  <a:pt x="40970" y="30088"/>
                </a:cubicBezTo>
                <a:cubicBezTo>
                  <a:pt x="41033" y="30105"/>
                  <a:pt x="41097" y="30112"/>
                  <a:pt x="41162" y="30112"/>
                </a:cubicBezTo>
                <a:cubicBezTo>
                  <a:pt x="41464" y="30112"/>
                  <a:pt x="41781" y="29949"/>
                  <a:pt x="42065" y="29802"/>
                </a:cubicBezTo>
                <a:cubicBezTo>
                  <a:pt x="42404" y="29867"/>
                  <a:pt x="42738" y="29895"/>
                  <a:pt x="43069" y="29895"/>
                </a:cubicBezTo>
                <a:cubicBezTo>
                  <a:pt x="44203" y="29895"/>
                  <a:pt x="45291" y="29558"/>
                  <a:pt x="46351" y="29171"/>
                </a:cubicBezTo>
                <a:cubicBezTo>
                  <a:pt x="47851" y="28624"/>
                  <a:pt x="49221" y="27838"/>
                  <a:pt x="50471" y="26814"/>
                </a:cubicBezTo>
                <a:cubicBezTo>
                  <a:pt x="50995" y="26659"/>
                  <a:pt x="51304" y="26302"/>
                  <a:pt x="51495" y="25826"/>
                </a:cubicBezTo>
                <a:cubicBezTo>
                  <a:pt x="52423" y="25159"/>
                  <a:pt x="52852" y="24111"/>
                  <a:pt x="53519" y="23254"/>
                </a:cubicBezTo>
                <a:cubicBezTo>
                  <a:pt x="53590" y="23135"/>
                  <a:pt x="53674" y="23016"/>
                  <a:pt x="53733" y="22897"/>
                </a:cubicBezTo>
                <a:lnTo>
                  <a:pt x="53817" y="22885"/>
                </a:lnTo>
                <a:lnTo>
                  <a:pt x="53888" y="22825"/>
                </a:lnTo>
                <a:cubicBezTo>
                  <a:pt x="55126" y="21896"/>
                  <a:pt x="55948" y="20646"/>
                  <a:pt x="56674" y="19325"/>
                </a:cubicBezTo>
                <a:cubicBezTo>
                  <a:pt x="56678" y="19318"/>
                  <a:pt x="56681" y="19312"/>
                  <a:pt x="56684" y="19305"/>
                </a:cubicBezTo>
                <a:lnTo>
                  <a:pt x="56684" y="19305"/>
                </a:lnTo>
                <a:cubicBezTo>
                  <a:pt x="56795" y="19225"/>
                  <a:pt x="56862" y="19133"/>
                  <a:pt x="56853" y="18986"/>
                </a:cubicBezTo>
                <a:lnTo>
                  <a:pt x="56853" y="18986"/>
                </a:lnTo>
                <a:cubicBezTo>
                  <a:pt x="56853" y="18984"/>
                  <a:pt x="56854" y="18981"/>
                  <a:pt x="56854" y="18979"/>
                </a:cubicBezTo>
                <a:lnTo>
                  <a:pt x="56854" y="18979"/>
                </a:lnTo>
                <a:cubicBezTo>
                  <a:pt x="56972" y="18895"/>
                  <a:pt x="56984" y="18777"/>
                  <a:pt x="56972" y="18622"/>
                </a:cubicBezTo>
                <a:cubicBezTo>
                  <a:pt x="57091" y="18539"/>
                  <a:pt x="57150" y="18432"/>
                  <a:pt x="57103" y="18277"/>
                </a:cubicBezTo>
                <a:cubicBezTo>
                  <a:pt x="57150" y="18158"/>
                  <a:pt x="57198" y="18063"/>
                  <a:pt x="57257" y="17944"/>
                </a:cubicBezTo>
                <a:cubicBezTo>
                  <a:pt x="57865" y="17586"/>
                  <a:pt x="57924" y="16872"/>
                  <a:pt x="58281" y="16348"/>
                </a:cubicBezTo>
                <a:cubicBezTo>
                  <a:pt x="58460" y="16217"/>
                  <a:pt x="58615" y="15943"/>
                  <a:pt x="58436" y="15836"/>
                </a:cubicBezTo>
                <a:cubicBezTo>
                  <a:pt x="58386" y="15807"/>
                  <a:pt x="58335" y="15794"/>
                  <a:pt x="58285" y="15794"/>
                </a:cubicBezTo>
                <a:cubicBezTo>
                  <a:pt x="58111" y="15794"/>
                  <a:pt x="57951" y="15957"/>
                  <a:pt x="57877" y="16170"/>
                </a:cubicBezTo>
                <a:cubicBezTo>
                  <a:pt x="57436" y="16467"/>
                  <a:pt x="56793" y="16515"/>
                  <a:pt x="56507" y="17063"/>
                </a:cubicBezTo>
                <a:cubicBezTo>
                  <a:pt x="56436" y="17074"/>
                  <a:pt x="56376" y="17122"/>
                  <a:pt x="56353" y="17182"/>
                </a:cubicBezTo>
                <a:cubicBezTo>
                  <a:pt x="56031" y="17241"/>
                  <a:pt x="55781" y="17372"/>
                  <a:pt x="55698" y="17717"/>
                </a:cubicBezTo>
                <a:cubicBezTo>
                  <a:pt x="55305" y="17979"/>
                  <a:pt x="54900" y="18217"/>
                  <a:pt x="54531" y="18515"/>
                </a:cubicBezTo>
                <a:cubicBezTo>
                  <a:pt x="53174" y="19575"/>
                  <a:pt x="51685" y="20456"/>
                  <a:pt x="50590" y="21789"/>
                </a:cubicBezTo>
                <a:cubicBezTo>
                  <a:pt x="50304" y="22051"/>
                  <a:pt x="49887" y="22123"/>
                  <a:pt x="49721" y="22528"/>
                </a:cubicBezTo>
                <a:cubicBezTo>
                  <a:pt x="49649" y="22539"/>
                  <a:pt x="49590" y="22563"/>
                  <a:pt x="49566" y="22647"/>
                </a:cubicBezTo>
                <a:cubicBezTo>
                  <a:pt x="48768" y="23325"/>
                  <a:pt x="47994" y="24028"/>
                  <a:pt x="47209" y="24706"/>
                </a:cubicBezTo>
                <a:cubicBezTo>
                  <a:pt x="45696" y="25361"/>
                  <a:pt x="44292" y="26242"/>
                  <a:pt x="42910" y="27123"/>
                </a:cubicBezTo>
                <a:cubicBezTo>
                  <a:pt x="42672" y="27111"/>
                  <a:pt x="42446" y="27076"/>
                  <a:pt x="42303" y="26885"/>
                </a:cubicBezTo>
                <a:cubicBezTo>
                  <a:pt x="42494" y="26790"/>
                  <a:pt x="42637" y="26671"/>
                  <a:pt x="42672" y="26457"/>
                </a:cubicBezTo>
                <a:cubicBezTo>
                  <a:pt x="44577" y="24611"/>
                  <a:pt x="45720" y="22182"/>
                  <a:pt x="47351" y="20122"/>
                </a:cubicBezTo>
                <a:cubicBezTo>
                  <a:pt x="48018" y="19515"/>
                  <a:pt x="48280" y="18670"/>
                  <a:pt x="48685" y="17896"/>
                </a:cubicBezTo>
                <a:cubicBezTo>
                  <a:pt x="49733" y="16693"/>
                  <a:pt x="50090" y="15110"/>
                  <a:pt x="50935" y="13788"/>
                </a:cubicBezTo>
                <a:cubicBezTo>
                  <a:pt x="51066" y="13717"/>
                  <a:pt x="51114" y="13598"/>
                  <a:pt x="51090" y="13443"/>
                </a:cubicBezTo>
                <a:cubicBezTo>
                  <a:pt x="51209" y="13360"/>
                  <a:pt x="51269" y="13253"/>
                  <a:pt x="51245" y="13098"/>
                </a:cubicBezTo>
                <a:cubicBezTo>
                  <a:pt x="51352" y="13014"/>
                  <a:pt x="51411" y="12907"/>
                  <a:pt x="51388" y="12764"/>
                </a:cubicBezTo>
                <a:cubicBezTo>
                  <a:pt x="51900" y="12383"/>
                  <a:pt x="51983" y="11812"/>
                  <a:pt x="52150" y="11276"/>
                </a:cubicBezTo>
                <a:cubicBezTo>
                  <a:pt x="52435" y="11121"/>
                  <a:pt x="52554" y="10895"/>
                  <a:pt x="52447" y="10574"/>
                </a:cubicBezTo>
                <a:cubicBezTo>
                  <a:pt x="52554" y="10478"/>
                  <a:pt x="52566" y="10359"/>
                  <a:pt x="52543" y="10228"/>
                </a:cubicBezTo>
                <a:lnTo>
                  <a:pt x="52543" y="10228"/>
                </a:lnTo>
                <a:cubicBezTo>
                  <a:pt x="52507" y="10347"/>
                  <a:pt x="52459" y="10467"/>
                  <a:pt x="52435" y="10574"/>
                </a:cubicBezTo>
                <a:cubicBezTo>
                  <a:pt x="52435" y="10455"/>
                  <a:pt x="52495" y="10336"/>
                  <a:pt x="52543" y="10216"/>
                </a:cubicBezTo>
                <a:cubicBezTo>
                  <a:pt x="53876" y="7538"/>
                  <a:pt x="54662" y="4632"/>
                  <a:pt x="55948" y="1942"/>
                </a:cubicBezTo>
                <a:cubicBezTo>
                  <a:pt x="56233" y="1346"/>
                  <a:pt x="56424" y="739"/>
                  <a:pt x="560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49"/>
          <p:cNvSpPr/>
          <p:nvPr/>
        </p:nvSpPr>
        <p:spPr>
          <a:xfrm rot="-3813045">
            <a:off x="610270" y="3571886"/>
            <a:ext cx="1329482" cy="1844060"/>
          </a:xfrm>
          <a:custGeom>
            <a:avLst/>
            <a:gdLst/>
            <a:ahLst/>
            <a:cxnLst/>
            <a:rect l="l" t="t" r="r" b="b"/>
            <a:pathLst>
              <a:path w="58615" h="81302" extrusionOk="0">
                <a:moveTo>
                  <a:pt x="51173" y="12288"/>
                </a:moveTo>
                <a:cubicBezTo>
                  <a:pt x="51161" y="12300"/>
                  <a:pt x="51161" y="12300"/>
                  <a:pt x="51173" y="12312"/>
                </a:cubicBezTo>
                <a:cubicBezTo>
                  <a:pt x="51161" y="12300"/>
                  <a:pt x="51138" y="12288"/>
                  <a:pt x="51126" y="12288"/>
                </a:cubicBezTo>
                <a:close/>
                <a:moveTo>
                  <a:pt x="50923" y="12348"/>
                </a:moveTo>
                <a:lnTo>
                  <a:pt x="50888" y="12372"/>
                </a:lnTo>
                <a:cubicBezTo>
                  <a:pt x="50888" y="12360"/>
                  <a:pt x="50899" y="12360"/>
                  <a:pt x="50923" y="12348"/>
                </a:cubicBezTo>
                <a:close/>
                <a:moveTo>
                  <a:pt x="37886" y="15967"/>
                </a:moveTo>
                <a:cubicBezTo>
                  <a:pt x="37957" y="15991"/>
                  <a:pt x="38017" y="16015"/>
                  <a:pt x="38088" y="16051"/>
                </a:cubicBezTo>
                <a:cubicBezTo>
                  <a:pt x="38029" y="16039"/>
                  <a:pt x="37957" y="16015"/>
                  <a:pt x="37886" y="15967"/>
                </a:cubicBezTo>
                <a:close/>
                <a:moveTo>
                  <a:pt x="44803" y="16158"/>
                </a:moveTo>
                <a:cubicBezTo>
                  <a:pt x="44803" y="16220"/>
                  <a:pt x="44778" y="16278"/>
                  <a:pt x="44753" y="16337"/>
                </a:cubicBezTo>
                <a:lnTo>
                  <a:pt x="44753" y="16337"/>
                </a:lnTo>
                <a:cubicBezTo>
                  <a:pt x="44769" y="16275"/>
                  <a:pt x="44784" y="16215"/>
                  <a:pt x="44803" y="16158"/>
                </a:cubicBezTo>
                <a:close/>
                <a:moveTo>
                  <a:pt x="31135" y="17396"/>
                </a:moveTo>
                <a:lnTo>
                  <a:pt x="31135" y="17432"/>
                </a:lnTo>
                <a:lnTo>
                  <a:pt x="31123" y="17432"/>
                </a:lnTo>
                <a:cubicBezTo>
                  <a:pt x="31123" y="17408"/>
                  <a:pt x="31123" y="17408"/>
                  <a:pt x="31135" y="17396"/>
                </a:cubicBezTo>
                <a:close/>
                <a:moveTo>
                  <a:pt x="31133" y="17465"/>
                </a:moveTo>
                <a:cubicBezTo>
                  <a:pt x="31134" y="17466"/>
                  <a:pt x="31134" y="17467"/>
                  <a:pt x="31135" y="17467"/>
                </a:cubicBezTo>
                <a:lnTo>
                  <a:pt x="31135" y="17479"/>
                </a:lnTo>
                <a:cubicBezTo>
                  <a:pt x="31135" y="17479"/>
                  <a:pt x="31135" y="17475"/>
                  <a:pt x="31133" y="17465"/>
                </a:cubicBezTo>
                <a:close/>
                <a:moveTo>
                  <a:pt x="39791" y="17717"/>
                </a:moveTo>
                <a:lnTo>
                  <a:pt x="39791" y="17729"/>
                </a:lnTo>
                <a:cubicBezTo>
                  <a:pt x="39791" y="17729"/>
                  <a:pt x="39781" y="17729"/>
                  <a:pt x="39771" y="17735"/>
                </a:cubicBezTo>
                <a:lnTo>
                  <a:pt x="39771" y="17735"/>
                </a:lnTo>
                <a:cubicBezTo>
                  <a:pt x="39776" y="17729"/>
                  <a:pt x="39781" y="17722"/>
                  <a:pt x="39791" y="17717"/>
                </a:cubicBezTo>
                <a:close/>
                <a:moveTo>
                  <a:pt x="56972" y="18634"/>
                </a:moveTo>
                <a:cubicBezTo>
                  <a:pt x="56925" y="18752"/>
                  <a:pt x="56901" y="18870"/>
                  <a:pt x="56854" y="18976"/>
                </a:cubicBezTo>
                <a:lnTo>
                  <a:pt x="56854" y="18976"/>
                </a:lnTo>
                <a:cubicBezTo>
                  <a:pt x="56868" y="18852"/>
                  <a:pt x="56914" y="18749"/>
                  <a:pt x="56972" y="18634"/>
                </a:cubicBezTo>
                <a:close/>
                <a:moveTo>
                  <a:pt x="56823" y="19032"/>
                </a:moveTo>
                <a:cubicBezTo>
                  <a:pt x="56800" y="19074"/>
                  <a:pt x="56777" y="19116"/>
                  <a:pt x="56754" y="19160"/>
                </a:cubicBezTo>
                <a:lnTo>
                  <a:pt x="56754" y="19160"/>
                </a:lnTo>
                <a:cubicBezTo>
                  <a:pt x="56774" y="19117"/>
                  <a:pt x="56796" y="19074"/>
                  <a:pt x="56823" y="19032"/>
                </a:cubicBezTo>
                <a:close/>
                <a:moveTo>
                  <a:pt x="29087" y="20825"/>
                </a:moveTo>
                <a:cubicBezTo>
                  <a:pt x="29171" y="20825"/>
                  <a:pt x="29230" y="20849"/>
                  <a:pt x="29290" y="20873"/>
                </a:cubicBezTo>
                <a:cubicBezTo>
                  <a:pt x="29230" y="20861"/>
                  <a:pt x="29159" y="20849"/>
                  <a:pt x="29087" y="20825"/>
                </a:cubicBezTo>
                <a:close/>
                <a:moveTo>
                  <a:pt x="49661" y="25492"/>
                </a:moveTo>
                <a:lnTo>
                  <a:pt x="49637" y="25516"/>
                </a:lnTo>
                <a:cubicBezTo>
                  <a:pt x="49637" y="25504"/>
                  <a:pt x="49649" y="25504"/>
                  <a:pt x="49649" y="25492"/>
                </a:cubicBezTo>
                <a:close/>
                <a:moveTo>
                  <a:pt x="49114" y="25706"/>
                </a:moveTo>
                <a:cubicBezTo>
                  <a:pt x="49096" y="25741"/>
                  <a:pt x="49092" y="25769"/>
                  <a:pt x="49090" y="25769"/>
                </a:cubicBezTo>
                <a:cubicBezTo>
                  <a:pt x="49090" y="25769"/>
                  <a:pt x="49090" y="25764"/>
                  <a:pt x="49090" y="25754"/>
                </a:cubicBezTo>
                <a:lnTo>
                  <a:pt x="49090" y="25730"/>
                </a:lnTo>
                <a:cubicBezTo>
                  <a:pt x="49102" y="25730"/>
                  <a:pt x="49102" y="25706"/>
                  <a:pt x="49114" y="25706"/>
                </a:cubicBezTo>
                <a:close/>
                <a:moveTo>
                  <a:pt x="53781" y="29147"/>
                </a:moveTo>
                <a:cubicBezTo>
                  <a:pt x="53781" y="29183"/>
                  <a:pt x="53757" y="29207"/>
                  <a:pt x="53757" y="29243"/>
                </a:cubicBezTo>
                <a:cubicBezTo>
                  <a:pt x="53745" y="29219"/>
                  <a:pt x="53733" y="29195"/>
                  <a:pt x="53697" y="29183"/>
                </a:cubicBezTo>
                <a:cubicBezTo>
                  <a:pt x="53733" y="29183"/>
                  <a:pt x="53745" y="29159"/>
                  <a:pt x="53781" y="29147"/>
                </a:cubicBezTo>
                <a:close/>
                <a:moveTo>
                  <a:pt x="38148" y="31207"/>
                </a:moveTo>
                <a:lnTo>
                  <a:pt x="38184" y="31231"/>
                </a:lnTo>
                <a:cubicBezTo>
                  <a:pt x="38160" y="31243"/>
                  <a:pt x="38148" y="31243"/>
                  <a:pt x="38148" y="31243"/>
                </a:cubicBezTo>
                <a:lnTo>
                  <a:pt x="38148" y="31207"/>
                </a:lnTo>
                <a:close/>
                <a:moveTo>
                  <a:pt x="13835" y="32993"/>
                </a:moveTo>
                <a:cubicBezTo>
                  <a:pt x="13847" y="33005"/>
                  <a:pt x="13847" y="33017"/>
                  <a:pt x="13859" y="33041"/>
                </a:cubicBezTo>
                <a:lnTo>
                  <a:pt x="13835" y="33041"/>
                </a:lnTo>
                <a:lnTo>
                  <a:pt x="13835" y="32993"/>
                </a:lnTo>
                <a:close/>
                <a:moveTo>
                  <a:pt x="38624" y="34600"/>
                </a:moveTo>
                <a:cubicBezTo>
                  <a:pt x="38624" y="34612"/>
                  <a:pt x="38612" y="34612"/>
                  <a:pt x="38600" y="34612"/>
                </a:cubicBezTo>
                <a:cubicBezTo>
                  <a:pt x="38612" y="34612"/>
                  <a:pt x="38612" y="34600"/>
                  <a:pt x="38624" y="34600"/>
                </a:cubicBezTo>
                <a:close/>
                <a:moveTo>
                  <a:pt x="26015" y="35101"/>
                </a:moveTo>
                <a:cubicBezTo>
                  <a:pt x="26041" y="35101"/>
                  <a:pt x="26069" y="35105"/>
                  <a:pt x="26099" y="35112"/>
                </a:cubicBezTo>
                <a:cubicBezTo>
                  <a:pt x="26015" y="35136"/>
                  <a:pt x="25944" y="35148"/>
                  <a:pt x="25861" y="35160"/>
                </a:cubicBezTo>
                <a:cubicBezTo>
                  <a:pt x="25909" y="35119"/>
                  <a:pt x="25958" y="35101"/>
                  <a:pt x="26015" y="35101"/>
                </a:cubicBezTo>
                <a:close/>
                <a:moveTo>
                  <a:pt x="31655" y="39425"/>
                </a:moveTo>
                <a:lnTo>
                  <a:pt x="31655" y="39425"/>
                </a:lnTo>
                <a:cubicBezTo>
                  <a:pt x="31656" y="39425"/>
                  <a:pt x="31659" y="39428"/>
                  <a:pt x="31659" y="39434"/>
                </a:cubicBezTo>
                <a:cubicBezTo>
                  <a:pt x="31653" y="39428"/>
                  <a:pt x="31653" y="39425"/>
                  <a:pt x="31655" y="39425"/>
                </a:cubicBezTo>
                <a:close/>
                <a:moveTo>
                  <a:pt x="29290" y="39553"/>
                </a:moveTo>
                <a:cubicBezTo>
                  <a:pt x="29325" y="39672"/>
                  <a:pt x="29373" y="39780"/>
                  <a:pt x="29433" y="39899"/>
                </a:cubicBezTo>
                <a:cubicBezTo>
                  <a:pt x="29159" y="39839"/>
                  <a:pt x="29206" y="39696"/>
                  <a:pt x="29290" y="39553"/>
                </a:cubicBezTo>
                <a:close/>
                <a:moveTo>
                  <a:pt x="42732" y="40232"/>
                </a:moveTo>
                <a:lnTo>
                  <a:pt x="42732" y="40232"/>
                </a:lnTo>
                <a:cubicBezTo>
                  <a:pt x="42684" y="40268"/>
                  <a:pt x="42672" y="40292"/>
                  <a:pt x="42625" y="40327"/>
                </a:cubicBezTo>
                <a:cubicBezTo>
                  <a:pt x="42582" y="40349"/>
                  <a:pt x="42545" y="40358"/>
                  <a:pt x="42512" y="40358"/>
                </a:cubicBezTo>
                <a:cubicBezTo>
                  <a:pt x="42454" y="40358"/>
                  <a:pt x="42408" y="40330"/>
                  <a:pt x="42363" y="40292"/>
                </a:cubicBezTo>
                <a:cubicBezTo>
                  <a:pt x="42506" y="40280"/>
                  <a:pt x="42625" y="40268"/>
                  <a:pt x="42732" y="40232"/>
                </a:cubicBezTo>
                <a:close/>
                <a:moveTo>
                  <a:pt x="21360" y="42649"/>
                </a:moveTo>
                <a:cubicBezTo>
                  <a:pt x="21372" y="42661"/>
                  <a:pt x="21360" y="42673"/>
                  <a:pt x="21348" y="42673"/>
                </a:cubicBezTo>
                <a:cubicBezTo>
                  <a:pt x="21348" y="42661"/>
                  <a:pt x="21360" y="42649"/>
                  <a:pt x="21360" y="42649"/>
                </a:cubicBezTo>
                <a:close/>
                <a:moveTo>
                  <a:pt x="9740" y="42720"/>
                </a:moveTo>
                <a:cubicBezTo>
                  <a:pt x="9740" y="42732"/>
                  <a:pt x="9728" y="42768"/>
                  <a:pt x="9728" y="42780"/>
                </a:cubicBezTo>
                <a:cubicBezTo>
                  <a:pt x="9704" y="42780"/>
                  <a:pt x="9704" y="42768"/>
                  <a:pt x="9692" y="42768"/>
                </a:cubicBezTo>
                <a:cubicBezTo>
                  <a:pt x="9704" y="42768"/>
                  <a:pt x="9728" y="42732"/>
                  <a:pt x="9740" y="42720"/>
                </a:cubicBezTo>
                <a:close/>
                <a:moveTo>
                  <a:pt x="21348" y="42673"/>
                </a:moveTo>
                <a:cubicBezTo>
                  <a:pt x="21348" y="42709"/>
                  <a:pt x="21348" y="42732"/>
                  <a:pt x="21336" y="42780"/>
                </a:cubicBezTo>
                <a:cubicBezTo>
                  <a:pt x="21336" y="42732"/>
                  <a:pt x="21336" y="42709"/>
                  <a:pt x="21348" y="42673"/>
                </a:cubicBezTo>
                <a:close/>
                <a:moveTo>
                  <a:pt x="11883" y="45864"/>
                </a:moveTo>
                <a:cubicBezTo>
                  <a:pt x="11895" y="45876"/>
                  <a:pt x="11895" y="45888"/>
                  <a:pt x="11895" y="45911"/>
                </a:cubicBezTo>
                <a:cubicBezTo>
                  <a:pt x="11859" y="45935"/>
                  <a:pt x="11835" y="45971"/>
                  <a:pt x="11811" y="46007"/>
                </a:cubicBezTo>
                <a:cubicBezTo>
                  <a:pt x="11823" y="45947"/>
                  <a:pt x="11847" y="45911"/>
                  <a:pt x="11883" y="45864"/>
                </a:cubicBezTo>
                <a:close/>
                <a:moveTo>
                  <a:pt x="8942" y="56865"/>
                </a:moveTo>
                <a:cubicBezTo>
                  <a:pt x="8936" y="56877"/>
                  <a:pt x="8927" y="56883"/>
                  <a:pt x="8920" y="56887"/>
                </a:cubicBezTo>
                <a:lnTo>
                  <a:pt x="8920" y="56887"/>
                </a:lnTo>
                <a:lnTo>
                  <a:pt x="8942" y="56865"/>
                </a:lnTo>
                <a:close/>
                <a:moveTo>
                  <a:pt x="14443" y="57056"/>
                </a:moveTo>
                <a:lnTo>
                  <a:pt x="14443" y="57067"/>
                </a:lnTo>
                <a:cubicBezTo>
                  <a:pt x="14443" y="57067"/>
                  <a:pt x="14443" y="57056"/>
                  <a:pt x="14431" y="57056"/>
                </a:cubicBezTo>
                <a:close/>
                <a:moveTo>
                  <a:pt x="24253" y="68069"/>
                </a:moveTo>
                <a:lnTo>
                  <a:pt x="24253" y="68069"/>
                </a:lnTo>
                <a:cubicBezTo>
                  <a:pt x="24337" y="68128"/>
                  <a:pt x="24432" y="68188"/>
                  <a:pt x="24527" y="68247"/>
                </a:cubicBezTo>
                <a:cubicBezTo>
                  <a:pt x="24456" y="68271"/>
                  <a:pt x="24384" y="68319"/>
                  <a:pt x="24289" y="68378"/>
                </a:cubicBezTo>
                <a:cubicBezTo>
                  <a:pt x="24265" y="68271"/>
                  <a:pt x="24265" y="68164"/>
                  <a:pt x="24253" y="68069"/>
                </a:cubicBezTo>
                <a:close/>
                <a:moveTo>
                  <a:pt x="56031" y="1"/>
                </a:moveTo>
                <a:cubicBezTo>
                  <a:pt x="53459" y="2573"/>
                  <a:pt x="50804" y="4978"/>
                  <a:pt x="48685" y="7895"/>
                </a:cubicBezTo>
                <a:cubicBezTo>
                  <a:pt x="48625" y="7954"/>
                  <a:pt x="48566" y="8026"/>
                  <a:pt x="48506" y="8085"/>
                </a:cubicBezTo>
                <a:cubicBezTo>
                  <a:pt x="48375" y="8145"/>
                  <a:pt x="48328" y="8252"/>
                  <a:pt x="48340" y="8383"/>
                </a:cubicBezTo>
                <a:cubicBezTo>
                  <a:pt x="47804" y="8621"/>
                  <a:pt x="47649" y="9157"/>
                  <a:pt x="47387" y="9609"/>
                </a:cubicBezTo>
                <a:cubicBezTo>
                  <a:pt x="46411" y="11109"/>
                  <a:pt x="45530" y="12657"/>
                  <a:pt x="44994" y="14384"/>
                </a:cubicBezTo>
                <a:cubicBezTo>
                  <a:pt x="44696" y="14955"/>
                  <a:pt x="44934" y="15562"/>
                  <a:pt x="44803" y="16146"/>
                </a:cubicBezTo>
                <a:cubicBezTo>
                  <a:pt x="44696" y="16241"/>
                  <a:pt x="44673" y="16348"/>
                  <a:pt x="44708" y="16503"/>
                </a:cubicBezTo>
                <a:lnTo>
                  <a:pt x="44708" y="16515"/>
                </a:lnTo>
                <a:cubicBezTo>
                  <a:pt x="44518" y="16693"/>
                  <a:pt x="44589" y="16872"/>
                  <a:pt x="44684" y="17063"/>
                </a:cubicBezTo>
                <a:cubicBezTo>
                  <a:pt x="44518" y="17551"/>
                  <a:pt x="44375" y="18063"/>
                  <a:pt x="44458" y="18587"/>
                </a:cubicBezTo>
                <a:cubicBezTo>
                  <a:pt x="44161" y="19134"/>
                  <a:pt x="44137" y="19753"/>
                  <a:pt x="44137" y="20349"/>
                </a:cubicBezTo>
                <a:cubicBezTo>
                  <a:pt x="44113" y="21813"/>
                  <a:pt x="43458" y="23063"/>
                  <a:pt x="42768" y="24206"/>
                </a:cubicBezTo>
                <a:cubicBezTo>
                  <a:pt x="41934" y="25576"/>
                  <a:pt x="40743" y="26742"/>
                  <a:pt x="39684" y="27981"/>
                </a:cubicBezTo>
                <a:cubicBezTo>
                  <a:pt x="39339" y="27635"/>
                  <a:pt x="39589" y="27361"/>
                  <a:pt x="39684" y="27111"/>
                </a:cubicBezTo>
                <a:cubicBezTo>
                  <a:pt x="40624" y="24492"/>
                  <a:pt x="41363" y="21837"/>
                  <a:pt x="41529" y="19039"/>
                </a:cubicBezTo>
                <a:cubicBezTo>
                  <a:pt x="41720" y="18658"/>
                  <a:pt x="41720" y="18241"/>
                  <a:pt x="41589" y="17836"/>
                </a:cubicBezTo>
                <a:cubicBezTo>
                  <a:pt x="41839" y="17039"/>
                  <a:pt x="42125" y="16229"/>
                  <a:pt x="41934" y="15360"/>
                </a:cubicBezTo>
                <a:cubicBezTo>
                  <a:pt x="42065" y="14491"/>
                  <a:pt x="42256" y="13610"/>
                  <a:pt x="42291" y="12729"/>
                </a:cubicBezTo>
                <a:cubicBezTo>
                  <a:pt x="42303" y="12181"/>
                  <a:pt x="42589" y="11550"/>
                  <a:pt x="42089" y="11050"/>
                </a:cubicBezTo>
                <a:cubicBezTo>
                  <a:pt x="42863" y="10121"/>
                  <a:pt x="42708" y="8990"/>
                  <a:pt x="42768" y="7907"/>
                </a:cubicBezTo>
                <a:cubicBezTo>
                  <a:pt x="43089" y="7549"/>
                  <a:pt x="42946" y="7168"/>
                  <a:pt x="42863" y="6776"/>
                </a:cubicBezTo>
                <a:cubicBezTo>
                  <a:pt x="42970" y="6668"/>
                  <a:pt x="43018" y="6537"/>
                  <a:pt x="42970" y="6395"/>
                </a:cubicBezTo>
                <a:cubicBezTo>
                  <a:pt x="43137" y="6192"/>
                  <a:pt x="43089" y="6002"/>
                  <a:pt x="42982" y="5799"/>
                </a:cubicBezTo>
                <a:cubicBezTo>
                  <a:pt x="43160" y="5287"/>
                  <a:pt x="43279" y="4763"/>
                  <a:pt x="43077" y="4025"/>
                </a:cubicBezTo>
                <a:lnTo>
                  <a:pt x="43077" y="4025"/>
                </a:lnTo>
                <a:cubicBezTo>
                  <a:pt x="42125" y="5228"/>
                  <a:pt x="41315" y="6287"/>
                  <a:pt x="41160" y="7680"/>
                </a:cubicBezTo>
                <a:cubicBezTo>
                  <a:pt x="40898" y="8252"/>
                  <a:pt x="40529" y="8752"/>
                  <a:pt x="40482" y="9395"/>
                </a:cubicBezTo>
                <a:cubicBezTo>
                  <a:pt x="40541" y="9943"/>
                  <a:pt x="39934" y="10240"/>
                  <a:pt x="39934" y="10776"/>
                </a:cubicBezTo>
                <a:cubicBezTo>
                  <a:pt x="39434" y="10978"/>
                  <a:pt x="39231" y="11479"/>
                  <a:pt x="39136" y="11895"/>
                </a:cubicBezTo>
                <a:cubicBezTo>
                  <a:pt x="38791" y="13264"/>
                  <a:pt x="38267" y="14586"/>
                  <a:pt x="37874" y="15943"/>
                </a:cubicBezTo>
                <a:cubicBezTo>
                  <a:pt x="37743" y="16039"/>
                  <a:pt x="37684" y="16134"/>
                  <a:pt x="37731" y="16301"/>
                </a:cubicBezTo>
                <a:cubicBezTo>
                  <a:pt x="37564" y="16598"/>
                  <a:pt x="37600" y="16908"/>
                  <a:pt x="37600" y="17229"/>
                </a:cubicBezTo>
                <a:lnTo>
                  <a:pt x="37600" y="17241"/>
                </a:lnTo>
                <a:cubicBezTo>
                  <a:pt x="37457" y="17432"/>
                  <a:pt x="37279" y="17622"/>
                  <a:pt x="37338" y="17896"/>
                </a:cubicBezTo>
                <a:cubicBezTo>
                  <a:pt x="36660" y="20146"/>
                  <a:pt x="36850" y="22468"/>
                  <a:pt x="37160" y="24706"/>
                </a:cubicBezTo>
                <a:cubicBezTo>
                  <a:pt x="37398" y="26421"/>
                  <a:pt x="37660" y="28135"/>
                  <a:pt x="37803" y="29862"/>
                </a:cubicBezTo>
                <a:cubicBezTo>
                  <a:pt x="37743" y="30112"/>
                  <a:pt x="37672" y="30386"/>
                  <a:pt x="37612" y="30636"/>
                </a:cubicBezTo>
                <a:cubicBezTo>
                  <a:pt x="37076" y="31040"/>
                  <a:pt x="36600" y="31517"/>
                  <a:pt x="36183" y="32029"/>
                </a:cubicBezTo>
                <a:lnTo>
                  <a:pt x="36207" y="32053"/>
                </a:lnTo>
                <a:cubicBezTo>
                  <a:pt x="36076" y="32112"/>
                  <a:pt x="36005" y="32195"/>
                  <a:pt x="36005" y="32350"/>
                </a:cubicBezTo>
                <a:lnTo>
                  <a:pt x="36005" y="32326"/>
                </a:lnTo>
                <a:cubicBezTo>
                  <a:pt x="35989" y="32325"/>
                  <a:pt x="35974" y="32325"/>
                  <a:pt x="35960" y="32325"/>
                </a:cubicBezTo>
                <a:cubicBezTo>
                  <a:pt x="35517" y="32325"/>
                  <a:pt x="35337" y="32829"/>
                  <a:pt x="34933" y="32898"/>
                </a:cubicBezTo>
                <a:cubicBezTo>
                  <a:pt x="34778" y="32945"/>
                  <a:pt x="34707" y="33041"/>
                  <a:pt x="34695" y="33184"/>
                </a:cubicBezTo>
                <a:cubicBezTo>
                  <a:pt x="34624" y="33219"/>
                  <a:pt x="34540" y="33255"/>
                  <a:pt x="34469" y="33303"/>
                </a:cubicBezTo>
                <a:cubicBezTo>
                  <a:pt x="34350" y="33065"/>
                  <a:pt x="34243" y="32826"/>
                  <a:pt x="34124" y="32588"/>
                </a:cubicBezTo>
                <a:cubicBezTo>
                  <a:pt x="34207" y="30171"/>
                  <a:pt x="34266" y="27742"/>
                  <a:pt x="34326" y="25337"/>
                </a:cubicBezTo>
                <a:cubicBezTo>
                  <a:pt x="34326" y="25230"/>
                  <a:pt x="34183" y="25123"/>
                  <a:pt x="34112" y="25028"/>
                </a:cubicBezTo>
                <a:cubicBezTo>
                  <a:pt x="34231" y="24468"/>
                  <a:pt x="34231" y="23932"/>
                  <a:pt x="34243" y="23373"/>
                </a:cubicBezTo>
                <a:cubicBezTo>
                  <a:pt x="34278" y="21194"/>
                  <a:pt x="33564" y="19110"/>
                  <a:pt x="33504" y="16955"/>
                </a:cubicBezTo>
                <a:cubicBezTo>
                  <a:pt x="33731" y="16551"/>
                  <a:pt x="33707" y="16110"/>
                  <a:pt x="33671" y="15693"/>
                </a:cubicBezTo>
                <a:cubicBezTo>
                  <a:pt x="33576" y="14622"/>
                  <a:pt x="33695" y="13562"/>
                  <a:pt x="33802" y="12491"/>
                </a:cubicBezTo>
                <a:cubicBezTo>
                  <a:pt x="34100" y="12121"/>
                  <a:pt x="34088" y="11729"/>
                  <a:pt x="33921" y="11312"/>
                </a:cubicBezTo>
                <a:cubicBezTo>
                  <a:pt x="33874" y="11240"/>
                  <a:pt x="33850" y="11169"/>
                  <a:pt x="33814" y="11098"/>
                </a:cubicBezTo>
                <a:cubicBezTo>
                  <a:pt x="33874" y="9574"/>
                  <a:pt x="34350" y="8085"/>
                  <a:pt x="33921" y="6514"/>
                </a:cubicBezTo>
                <a:lnTo>
                  <a:pt x="33921" y="6514"/>
                </a:lnTo>
                <a:cubicBezTo>
                  <a:pt x="33683" y="7597"/>
                  <a:pt x="32635" y="8216"/>
                  <a:pt x="32492" y="9335"/>
                </a:cubicBezTo>
                <a:cubicBezTo>
                  <a:pt x="32314" y="9466"/>
                  <a:pt x="32028" y="9562"/>
                  <a:pt x="31980" y="9728"/>
                </a:cubicBezTo>
                <a:cubicBezTo>
                  <a:pt x="31588" y="11240"/>
                  <a:pt x="30754" y="12562"/>
                  <a:pt x="30254" y="14050"/>
                </a:cubicBezTo>
                <a:lnTo>
                  <a:pt x="30242" y="14074"/>
                </a:lnTo>
                <a:cubicBezTo>
                  <a:pt x="30183" y="14169"/>
                  <a:pt x="30135" y="14277"/>
                  <a:pt x="30111" y="14396"/>
                </a:cubicBezTo>
                <a:lnTo>
                  <a:pt x="30111" y="14407"/>
                </a:lnTo>
                <a:cubicBezTo>
                  <a:pt x="30052" y="14515"/>
                  <a:pt x="30004" y="14622"/>
                  <a:pt x="29980" y="14741"/>
                </a:cubicBezTo>
                <a:cubicBezTo>
                  <a:pt x="29706" y="15824"/>
                  <a:pt x="29147" y="16813"/>
                  <a:pt x="29111" y="17956"/>
                </a:cubicBezTo>
                <a:cubicBezTo>
                  <a:pt x="28921" y="18896"/>
                  <a:pt x="28921" y="19849"/>
                  <a:pt x="29040" y="20777"/>
                </a:cubicBezTo>
                <a:cubicBezTo>
                  <a:pt x="28921" y="23123"/>
                  <a:pt x="29111" y="25468"/>
                  <a:pt x="29468" y="27766"/>
                </a:cubicBezTo>
                <a:cubicBezTo>
                  <a:pt x="29837" y="30148"/>
                  <a:pt x="30373" y="32541"/>
                  <a:pt x="31861" y="34553"/>
                </a:cubicBezTo>
                <a:cubicBezTo>
                  <a:pt x="32100" y="34874"/>
                  <a:pt x="32028" y="35112"/>
                  <a:pt x="31730" y="35446"/>
                </a:cubicBezTo>
                <a:cubicBezTo>
                  <a:pt x="31079" y="36180"/>
                  <a:pt x="30238" y="36750"/>
                  <a:pt x="29749" y="37612"/>
                </a:cubicBezTo>
                <a:lnTo>
                  <a:pt x="29749" y="37612"/>
                </a:lnTo>
                <a:cubicBezTo>
                  <a:pt x="29231" y="37550"/>
                  <a:pt x="29348" y="37028"/>
                  <a:pt x="29123" y="36755"/>
                </a:cubicBezTo>
                <a:cubicBezTo>
                  <a:pt x="28885" y="35231"/>
                  <a:pt x="28754" y="33660"/>
                  <a:pt x="27432" y="32588"/>
                </a:cubicBezTo>
                <a:cubicBezTo>
                  <a:pt x="27254" y="32434"/>
                  <a:pt x="27135" y="32267"/>
                  <a:pt x="27135" y="32029"/>
                </a:cubicBezTo>
                <a:cubicBezTo>
                  <a:pt x="27123" y="31517"/>
                  <a:pt x="26742" y="31195"/>
                  <a:pt x="26432" y="30826"/>
                </a:cubicBezTo>
                <a:cubicBezTo>
                  <a:pt x="25753" y="30028"/>
                  <a:pt x="24896" y="29457"/>
                  <a:pt x="24027" y="28921"/>
                </a:cubicBezTo>
                <a:cubicBezTo>
                  <a:pt x="23289" y="28040"/>
                  <a:pt x="22182" y="27564"/>
                  <a:pt x="21646" y="26492"/>
                </a:cubicBezTo>
                <a:cubicBezTo>
                  <a:pt x="21324" y="25802"/>
                  <a:pt x="21122" y="25028"/>
                  <a:pt x="20491" y="24504"/>
                </a:cubicBezTo>
                <a:cubicBezTo>
                  <a:pt x="20670" y="24016"/>
                  <a:pt x="20312" y="23623"/>
                  <a:pt x="20253" y="23159"/>
                </a:cubicBezTo>
                <a:cubicBezTo>
                  <a:pt x="20360" y="22861"/>
                  <a:pt x="20217" y="22611"/>
                  <a:pt x="20134" y="22349"/>
                </a:cubicBezTo>
                <a:cubicBezTo>
                  <a:pt x="20253" y="21849"/>
                  <a:pt x="20229" y="21373"/>
                  <a:pt x="20074" y="20896"/>
                </a:cubicBezTo>
                <a:cubicBezTo>
                  <a:pt x="20193" y="20063"/>
                  <a:pt x="20122" y="19253"/>
                  <a:pt x="19896" y="18444"/>
                </a:cubicBezTo>
                <a:cubicBezTo>
                  <a:pt x="20229" y="17848"/>
                  <a:pt x="19622" y="17348"/>
                  <a:pt x="19777" y="16705"/>
                </a:cubicBezTo>
                <a:cubicBezTo>
                  <a:pt x="20134" y="15348"/>
                  <a:pt x="19634" y="13967"/>
                  <a:pt x="19574" y="12598"/>
                </a:cubicBezTo>
                <a:cubicBezTo>
                  <a:pt x="19562" y="12300"/>
                  <a:pt x="19384" y="12026"/>
                  <a:pt x="19098" y="11871"/>
                </a:cubicBezTo>
                <a:cubicBezTo>
                  <a:pt x="19098" y="11776"/>
                  <a:pt x="19050" y="11717"/>
                  <a:pt x="18991" y="11669"/>
                </a:cubicBezTo>
                <a:cubicBezTo>
                  <a:pt x="18881" y="11428"/>
                  <a:pt x="18743" y="11299"/>
                  <a:pt x="18584" y="11299"/>
                </a:cubicBezTo>
                <a:cubicBezTo>
                  <a:pt x="18468" y="11299"/>
                  <a:pt x="18341" y="11368"/>
                  <a:pt x="18205" y="11514"/>
                </a:cubicBezTo>
                <a:cubicBezTo>
                  <a:pt x="17967" y="11764"/>
                  <a:pt x="17848" y="12110"/>
                  <a:pt x="17812" y="12443"/>
                </a:cubicBezTo>
                <a:cubicBezTo>
                  <a:pt x="17693" y="13729"/>
                  <a:pt x="17622" y="15003"/>
                  <a:pt x="17514" y="16289"/>
                </a:cubicBezTo>
                <a:cubicBezTo>
                  <a:pt x="17479" y="16610"/>
                  <a:pt x="17491" y="16991"/>
                  <a:pt x="17360" y="17289"/>
                </a:cubicBezTo>
                <a:cubicBezTo>
                  <a:pt x="16705" y="18610"/>
                  <a:pt x="16681" y="20003"/>
                  <a:pt x="16824" y="21432"/>
                </a:cubicBezTo>
                <a:cubicBezTo>
                  <a:pt x="16443" y="22718"/>
                  <a:pt x="17038" y="23921"/>
                  <a:pt x="17098" y="25159"/>
                </a:cubicBezTo>
                <a:cubicBezTo>
                  <a:pt x="17098" y="25337"/>
                  <a:pt x="17276" y="25421"/>
                  <a:pt x="17455" y="25480"/>
                </a:cubicBezTo>
                <a:cubicBezTo>
                  <a:pt x="17383" y="26302"/>
                  <a:pt x="17300" y="27123"/>
                  <a:pt x="17872" y="27826"/>
                </a:cubicBezTo>
                <a:cubicBezTo>
                  <a:pt x="17919" y="28421"/>
                  <a:pt x="18038" y="28969"/>
                  <a:pt x="18455" y="29397"/>
                </a:cubicBezTo>
                <a:cubicBezTo>
                  <a:pt x="18503" y="29457"/>
                  <a:pt x="18562" y="29528"/>
                  <a:pt x="18634" y="29576"/>
                </a:cubicBezTo>
                <a:cubicBezTo>
                  <a:pt x="19098" y="30874"/>
                  <a:pt x="19788" y="32029"/>
                  <a:pt x="20896" y="32898"/>
                </a:cubicBezTo>
                <a:cubicBezTo>
                  <a:pt x="21479" y="34041"/>
                  <a:pt x="22491" y="34850"/>
                  <a:pt x="23313" y="35803"/>
                </a:cubicBezTo>
                <a:cubicBezTo>
                  <a:pt x="23503" y="36279"/>
                  <a:pt x="23956" y="36494"/>
                  <a:pt x="24313" y="36815"/>
                </a:cubicBezTo>
                <a:cubicBezTo>
                  <a:pt x="24980" y="37803"/>
                  <a:pt x="25575" y="38875"/>
                  <a:pt x="26611" y="39565"/>
                </a:cubicBezTo>
                <a:cubicBezTo>
                  <a:pt x="26754" y="39827"/>
                  <a:pt x="27135" y="39923"/>
                  <a:pt x="27170" y="40292"/>
                </a:cubicBezTo>
                <a:cubicBezTo>
                  <a:pt x="26396" y="40899"/>
                  <a:pt x="25706" y="41601"/>
                  <a:pt x="25027" y="42328"/>
                </a:cubicBezTo>
                <a:cubicBezTo>
                  <a:pt x="24762" y="42615"/>
                  <a:pt x="24496" y="42759"/>
                  <a:pt x="24245" y="42759"/>
                </a:cubicBezTo>
                <a:cubicBezTo>
                  <a:pt x="23945" y="42759"/>
                  <a:pt x="23665" y="42552"/>
                  <a:pt x="23432" y="42137"/>
                </a:cubicBezTo>
                <a:cubicBezTo>
                  <a:pt x="23217" y="41768"/>
                  <a:pt x="23063" y="41351"/>
                  <a:pt x="22920" y="40935"/>
                </a:cubicBezTo>
                <a:cubicBezTo>
                  <a:pt x="22741" y="40411"/>
                  <a:pt x="22491" y="39982"/>
                  <a:pt x="21920" y="39815"/>
                </a:cubicBezTo>
                <a:cubicBezTo>
                  <a:pt x="21884" y="38625"/>
                  <a:pt x="21324" y="37708"/>
                  <a:pt x="20396" y="37005"/>
                </a:cubicBezTo>
                <a:cubicBezTo>
                  <a:pt x="20277" y="36494"/>
                  <a:pt x="19812" y="36255"/>
                  <a:pt x="19491" y="35934"/>
                </a:cubicBezTo>
                <a:cubicBezTo>
                  <a:pt x="19146" y="35601"/>
                  <a:pt x="18634" y="35351"/>
                  <a:pt x="18455" y="34946"/>
                </a:cubicBezTo>
                <a:cubicBezTo>
                  <a:pt x="17741" y="33457"/>
                  <a:pt x="16490" y="32362"/>
                  <a:pt x="15645" y="30957"/>
                </a:cubicBezTo>
                <a:cubicBezTo>
                  <a:pt x="15371" y="30529"/>
                  <a:pt x="15300" y="29969"/>
                  <a:pt x="14776" y="29695"/>
                </a:cubicBezTo>
                <a:cubicBezTo>
                  <a:pt x="14443" y="28897"/>
                  <a:pt x="14157" y="28040"/>
                  <a:pt x="13526" y="27409"/>
                </a:cubicBezTo>
                <a:cubicBezTo>
                  <a:pt x="12930" y="25385"/>
                  <a:pt x="11918" y="23492"/>
                  <a:pt x="11502" y="21396"/>
                </a:cubicBezTo>
                <a:cubicBezTo>
                  <a:pt x="11383" y="20753"/>
                  <a:pt x="11264" y="20111"/>
                  <a:pt x="11180" y="19456"/>
                </a:cubicBezTo>
                <a:cubicBezTo>
                  <a:pt x="11122" y="19082"/>
                  <a:pt x="10949" y="18801"/>
                  <a:pt x="10539" y="18801"/>
                </a:cubicBezTo>
                <a:cubicBezTo>
                  <a:pt x="10531" y="18801"/>
                  <a:pt x="10522" y="18801"/>
                  <a:pt x="10513" y="18801"/>
                </a:cubicBezTo>
                <a:cubicBezTo>
                  <a:pt x="10097" y="18813"/>
                  <a:pt x="9716" y="18932"/>
                  <a:pt x="9621" y="19396"/>
                </a:cubicBezTo>
                <a:cubicBezTo>
                  <a:pt x="9561" y="19646"/>
                  <a:pt x="9537" y="19908"/>
                  <a:pt x="9525" y="20170"/>
                </a:cubicBezTo>
                <a:cubicBezTo>
                  <a:pt x="9501" y="20956"/>
                  <a:pt x="9466" y="21730"/>
                  <a:pt x="9442" y="22528"/>
                </a:cubicBezTo>
                <a:cubicBezTo>
                  <a:pt x="9347" y="25206"/>
                  <a:pt x="10037" y="27742"/>
                  <a:pt x="10704" y="30302"/>
                </a:cubicBezTo>
                <a:cubicBezTo>
                  <a:pt x="10752" y="31160"/>
                  <a:pt x="11002" y="31933"/>
                  <a:pt x="11656" y="32505"/>
                </a:cubicBezTo>
                <a:cubicBezTo>
                  <a:pt x="11787" y="33196"/>
                  <a:pt x="12109" y="33803"/>
                  <a:pt x="12478" y="34386"/>
                </a:cubicBezTo>
                <a:cubicBezTo>
                  <a:pt x="12549" y="34553"/>
                  <a:pt x="12609" y="34696"/>
                  <a:pt x="12680" y="34862"/>
                </a:cubicBezTo>
                <a:cubicBezTo>
                  <a:pt x="12549" y="35208"/>
                  <a:pt x="12669" y="35446"/>
                  <a:pt x="12978" y="35589"/>
                </a:cubicBezTo>
                <a:cubicBezTo>
                  <a:pt x="13633" y="37375"/>
                  <a:pt x="14252" y="39196"/>
                  <a:pt x="15859" y="40411"/>
                </a:cubicBezTo>
                <a:lnTo>
                  <a:pt x="15871" y="40423"/>
                </a:lnTo>
                <a:cubicBezTo>
                  <a:pt x="16086" y="40696"/>
                  <a:pt x="16074" y="41161"/>
                  <a:pt x="16526" y="41244"/>
                </a:cubicBezTo>
                <a:cubicBezTo>
                  <a:pt x="17550" y="42542"/>
                  <a:pt x="18717" y="43661"/>
                  <a:pt x="20336" y="44161"/>
                </a:cubicBezTo>
                <a:cubicBezTo>
                  <a:pt x="20396" y="44292"/>
                  <a:pt x="20491" y="44352"/>
                  <a:pt x="20646" y="44352"/>
                </a:cubicBezTo>
                <a:cubicBezTo>
                  <a:pt x="20782" y="44560"/>
                  <a:pt x="20959" y="44651"/>
                  <a:pt x="21168" y="44651"/>
                </a:cubicBezTo>
                <a:cubicBezTo>
                  <a:pt x="21233" y="44651"/>
                  <a:pt x="21301" y="44642"/>
                  <a:pt x="21372" y="44625"/>
                </a:cubicBezTo>
                <a:cubicBezTo>
                  <a:pt x="22324" y="45209"/>
                  <a:pt x="22324" y="45209"/>
                  <a:pt x="21705" y="46042"/>
                </a:cubicBezTo>
                <a:cubicBezTo>
                  <a:pt x="21586" y="46197"/>
                  <a:pt x="21396" y="46316"/>
                  <a:pt x="21408" y="46554"/>
                </a:cubicBezTo>
                <a:cubicBezTo>
                  <a:pt x="20384" y="47566"/>
                  <a:pt x="19669" y="48805"/>
                  <a:pt x="18812" y="49948"/>
                </a:cubicBezTo>
                <a:cubicBezTo>
                  <a:pt x="18726" y="49980"/>
                  <a:pt x="18650" y="49994"/>
                  <a:pt x="18583" y="49994"/>
                </a:cubicBezTo>
                <a:cubicBezTo>
                  <a:pt x="18284" y="49994"/>
                  <a:pt x="18165" y="49703"/>
                  <a:pt x="18038" y="49459"/>
                </a:cubicBezTo>
                <a:cubicBezTo>
                  <a:pt x="17741" y="48876"/>
                  <a:pt x="17455" y="48281"/>
                  <a:pt x="17014" y="47840"/>
                </a:cubicBezTo>
                <a:cubicBezTo>
                  <a:pt x="15967" y="46792"/>
                  <a:pt x="15050" y="45661"/>
                  <a:pt x="14169" y="44506"/>
                </a:cubicBezTo>
                <a:cubicBezTo>
                  <a:pt x="14085" y="44102"/>
                  <a:pt x="13931" y="43744"/>
                  <a:pt x="13550" y="43542"/>
                </a:cubicBezTo>
                <a:cubicBezTo>
                  <a:pt x="13561" y="43459"/>
                  <a:pt x="13514" y="43411"/>
                  <a:pt x="13442" y="43387"/>
                </a:cubicBezTo>
                <a:cubicBezTo>
                  <a:pt x="13335" y="43113"/>
                  <a:pt x="13276" y="42816"/>
                  <a:pt x="12895" y="42768"/>
                </a:cubicBezTo>
                <a:cubicBezTo>
                  <a:pt x="12680" y="42256"/>
                  <a:pt x="12383" y="41816"/>
                  <a:pt x="12002" y="41447"/>
                </a:cubicBezTo>
                <a:cubicBezTo>
                  <a:pt x="11787" y="40744"/>
                  <a:pt x="11347" y="40196"/>
                  <a:pt x="10930" y="39613"/>
                </a:cubicBezTo>
                <a:cubicBezTo>
                  <a:pt x="10871" y="39422"/>
                  <a:pt x="10811" y="39208"/>
                  <a:pt x="10549" y="39161"/>
                </a:cubicBezTo>
                <a:lnTo>
                  <a:pt x="9525" y="37065"/>
                </a:lnTo>
                <a:cubicBezTo>
                  <a:pt x="9323" y="36315"/>
                  <a:pt x="8763" y="35851"/>
                  <a:pt x="8251" y="35339"/>
                </a:cubicBezTo>
                <a:cubicBezTo>
                  <a:pt x="8051" y="34879"/>
                  <a:pt x="8026" y="34267"/>
                  <a:pt x="7319" y="34267"/>
                </a:cubicBezTo>
                <a:cubicBezTo>
                  <a:pt x="7313" y="34267"/>
                  <a:pt x="7306" y="34267"/>
                  <a:pt x="7299" y="34267"/>
                </a:cubicBezTo>
                <a:lnTo>
                  <a:pt x="7275" y="34267"/>
                </a:lnTo>
                <a:cubicBezTo>
                  <a:pt x="7208" y="34259"/>
                  <a:pt x="7141" y="34255"/>
                  <a:pt x="7076" y="34255"/>
                </a:cubicBezTo>
                <a:cubicBezTo>
                  <a:pt x="6555" y="34255"/>
                  <a:pt x="6123" y="34510"/>
                  <a:pt x="6049" y="35029"/>
                </a:cubicBezTo>
                <a:cubicBezTo>
                  <a:pt x="5953" y="35577"/>
                  <a:pt x="5930" y="36243"/>
                  <a:pt x="6489" y="36660"/>
                </a:cubicBezTo>
                <a:cubicBezTo>
                  <a:pt x="7156" y="37898"/>
                  <a:pt x="7442" y="39280"/>
                  <a:pt x="7870" y="40589"/>
                </a:cubicBezTo>
                <a:cubicBezTo>
                  <a:pt x="8525" y="42030"/>
                  <a:pt x="9180" y="43459"/>
                  <a:pt x="9835" y="44911"/>
                </a:cubicBezTo>
                <a:cubicBezTo>
                  <a:pt x="9811" y="45209"/>
                  <a:pt x="9894" y="45471"/>
                  <a:pt x="10037" y="45745"/>
                </a:cubicBezTo>
                <a:cubicBezTo>
                  <a:pt x="10513" y="46697"/>
                  <a:pt x="11204" y="47483"/>
                  <a:pt x="11835" y="48316"/>
                </a:cubicBezTo>
                <a:cubicBezTo>
                  <a:pt x="12371" y="49174"/>
                  <a:pt x="12811" y="50114"/>
                  <a:pt x="13669" y="50733"/>
                </a:cubicBezTo>
                <a:cubicBezTo>
                  <a:pt x="14347" y="51233"/>
                  <a:pt x="14955" y="51876"/>
                  <a:pt x="15824" y="52103"/>
                </a:cubicBezTo>
                <a:cubicBezTo>
                  <a:pt x="16109" y="52174"/>
                  <a:pt x="16264" y="52365"/>
                  <a:pt x="16205" y="52674"/>
                </a:cubicBezTo>
                <a:cubicBezTo>
                  <a:pt x="15788" y="53007"/>
                  <a:pt x="15538" y="53472"/>
                  <a:pt x="15336" y="53948"/>
                </a:cubicBezTo>
                <a:cubicBezTo>
                  <a:pt x="15121" y="54019"/>
                  <a:pt x="14955" y="54127"/>
                  <a:pt x="14835" y="54317"/>
                </a:cubicBezTo>
                <a:cubicBezTo>
                  <a:pt x="14395" y="54984"/>
                  <a:pt x="13883" y="55615"/>
                  <a:pt x="13466" y="56282"/>
                </a:cubicBezTo>
                <a:cubicBezTo>
                  <a:pt x="13344" y="56490"/>
                  <a:pt x="13214" y="56577"/>
                  <a:pt x="13064" y="56577"/>
                </a:cubicBezTo>
                <a:cubicBezTo>
                  <a:pt x="12966" y="56577"/>
                  <a:pt x="12858" y="56539"/>
                  <a:pt x="12740" y="56472"/>
                </a:cubicBezTo>
                <a:cubicBezTo>
                  <a:pt x="12014" y="54674"/>
                  <a:pt x="11014" y="53019"/>
                  <a:pt x="10002" y="51388"/>
                </a:cubicBezTo>
                <a:cubicBezTo>
                  <a:pt x="9680" y="50555"/>
                  <a:pt x="9085" y="49864"/>
                  <a:pt x="8668" y="49090"/>
                </a:cubicBezTo>
                <a:cubicBezTo>
                  <a:pt x="8156" y="47435"/>
                  <a:pt x="6834" y="46388"/>
                  <a:pt x="5811" y="45114"/>
                </a:cubicBezTo>
                <a:cubicBezTo>
                  <a:pt x="5637" y="44903"/>
                  <a:pt x="5383" y="44777"/>
                  <a:pt x="5107" y="44777"/>
                </a:cubicBezTo>
                <a:cubicBezTo>
                  <a:pt x="4948" y="44777"/>
                  <a:pt x="4782" y="44819"/>
                  <a:pt x="4620" y="44911"/>
                </a:cubicBezTo>
                <a:cubicBezTo>
                  <a:pt x="3858" y="45316"/>
                  <a:pt x="3346" y="45995"/>
                  <a:pt x="3548" y="46661"/>
                </a:cubicBezTo>
                <a:cubicBezTo>
                  <a:pt x="3941" y="48019"/>
                  <a:pt x="4453" y="49364"/>
                  <a:pt x="5108" y="50626"/>
                </a:cubicBezTo>
                <a:cubicBezTo>
                  <a:pt x="5132" y="50698"/>
                  <a:pt x="5168" y="50793"/>
                  <a:pt x="5215" y="50864"/>
                </a:cubicBezTo>
                <a:cubicBezTo>
                  <a:pt x="5358" y="51329"/>
                  <a:pt x="5513" y="51769"/>
                  <a:pt x="5953" y="52043"/>
                </a:cubicBezTo>
                <a:cubicBezTo>
                  <a:pt x="6263" y="52603"/>
                  <a:pt x="6180" y="53317"/>
                  <a:pt x="6561" y="53853"/>
                </a:cubicBezTo>
                <a:cubicBezTo>
                  <a:pt x="7204" y="54746"/>
                  <a:pt x="7716" y="55734"/>
                  <a:pt x="8227" y="56698"/>
                </a:cubicBezTo>
                <a:lnTo>
                  <a:pt x="8370" y="56925"/>
                </a:lnTo>
                <a:cubicBezTo>
                  <a:pt x="8406" y="56996"/>
                  <a:pt x="8442" y="57079"/>
                  <a:pt x="8489" y="57163"/>
                </a:cubicBezTo>
                <a:cubicBezTo>
                  <a:pt x="8728" y="57960"/>
                  <a:pt x="9478" y="58294"/>
                  <a:pt x="10002" y="58842"/>
                </a:cubicBezTo>
                <a:cubicBezTo>
                  <a:pt x="10371" y="59246"/>
                  <a:pt x="11073" y="59330"/>
                  <a:pt x="11252" y="59901"/>
                </a:cubicBezTo>
                <a:cubicBezTo>
                  <a:pt x="11442" y="60508"/>
                  <a:pt x="10597" y="60770"/>
                  <a:pt x="10609" y="61366"/>
                </a:cubicBezTo>
                <a:cubicBezTo>
                  <a:pt x="10406" y="61818"/>
                  <a:pt x="10061" y="62163"/>
                  <a:pt x="9692" y="62461"/>
                </a:cubicBezTo>
                <a:cubicBezTo>
                  <a:pt x="8930" y="61759"/>
                  <a:pt x="8501" y="60699"/>
                  <a:pt x="7370" y="60461"/>
                </a:cubicBezTo>
                <a:cubicBezTo>
                  <a:pt x="6787" y="59246"/>
                  <a:pt x="5787" y="58496"/>
                  <a:pt x="4584" y="57960"/>
                </a:cubicBezTo>
                <a:cubicBezTo>
                  <a:pt x="4423" y="57889"/>
                  <a:pt x="4268" y="57860"/>
                  <a:pt x="4117" y="57860"/>
                </a:cubicBezTo>
                <a:cubicBezTo>
                  <a:pt x="3668" y="57860"/>
                  <a:pt x="3262" y="58118"/>
                  <a:pt x="2870" y="58270"/>
                </a:cubicBezTo>
                <a:cubicBezTo>
                  <a:pt x="2560" y="58389"/>
                  <a:pt x="2477" y="59080"/>
                  <a:pt x="2691" y="59330"/>
                </a:cubicBezTo>
                <a:cubicBezTo>
                  <a:pt x="3322" y="60020"/>
                  <a:pt x="3370" y="61104"/>
                  <a:pt x="4287" y="61532"/>
                </a:cubicBezTo>
                <a:cubicBezTo>
                  <a:pt x="4620" y="61949"/>
                  <a:pt x="5001" y="62282"/>
                  <a:pt x="5525" y="62437"/>
                </a:cubicBezTo>
                <a:cubicBezTo>
                  <a:pt x="5811" y="62913"/>
                  <a:pt x="6120" y="63378"/>
                  <a:pt x="6644" y="63628"/>
                </a:cubicBezTo>
                <a:cubicBezTo>
                  <a:pt x="6846" y="63985"/>
                  <a:pt x="7061" y="64342"/>
                  <a:pt x="7501" y="64461"/>
                </a:cubicBezTo>
                <a:lnTo>
                  <a:pt x="7489" y="64461"/>
                </a:lnTo>
                <a:cubicBezTo>
                  <a:pt x="7716" y="65033"/>
                  <a:pt x="8382" y="65330"/>
                  <a:pt x="8466" y="65985"/>
                </a:cubicBezTo>
                <a:cubicBezTo>
                  <a:pt x="7787" y="67176"/>
                  <a:pt x="7335" y="68450"/>
                  <a:pt x="6977" y="69760"/>
                </a:cubicBezTo>
                <a:cubicBezTo>
                  <a:pt x="6838" y="69874"/>
                  <a:pt x="6728" y="69920"/>
                  <a:pt x="6637" y="69920"/>
                </a:cubicBezTo>
                <a:cubicBezTo>
                  <a:pt x="6332" y="69920"/>
                  <a:pt x="6240" y="69413"/>
                  <a:pt x="5965" y="69331"/>
                </a:cubicBezTo>
                <a:cubicBezTo>
                  <a:pt x="5572" y="68486"/>
                  <a:pt x="4798" y="68033"/>
                  <a:pt x="4084" y="67521"/>
                </a:cubicBezTo>
                <a:cubicBezTo>
                  <a:pt x="3941" y="67409"/>
                  <a:pt x="3805" y="67351"/>
                  <a:pt x="3678" y="67351"/>
                </a:cubicBezTo>
                <a:cubicBezTo>
                  <a:pt x="3509" y="67351"/>
                  <a:pt x="3356" y="67453"/>
                  <a:pt x="3227" y="67664"/>
                </a:cubicBezTo>
                <a:cubicBezTo>
                  <a:pt x="3155" y="67664"/>
                  <a:pt x="3084" y="67700"/>
                  <a:pt x="3024" y="67724"/>
                </a:cubicBezTo>
                <a:cubicBezTo>
                  <a:pt x="2953" y="67545"/>
                  <a:pt x="2417" y="67497"/>
                  <a:pt x="2774" y="67235"/>
                </a:cubicBezTo>
                <a:cubicBezTo>
                  <a:pt x="3072" y="67009"/>
                  <a:pt x="3108" y="66985"/>
                  <a:pt x="2810" y="66759"/>
                </a:cubicBezTo>
                <a:cubicBezTo>
                  <a:pt x="2512" y="66519"/>
                  <a:pt x="2207" y="66318"/>
                  <a:pt x="1831" y="66318"/>
                </a:cubicBezTo>
                <a:cubicBezTo>
                  <a:pt x="1741" y="66318"/>
                  <a:pt x="1647" y="66329"/>
                  <a:pt x="1548" y="66354"/>
                </a:cubicBezTo>
                <a:cubicBezTo>
                  <a:pt x="1417" y="66271"/>
                  <a:pt x="1239" y="66188"/>
                  <a:pt x="1131" y="66069"/>
                </a:cubicBezTo>
                <a:cubicBezTo>
                  <a:pt x="972" y="65887"/>
                  <a:pt x="807" y="65802"/>
                  <a:pt x="657" y="65802"/>
                </a:cubicBezTo>
                <a:cubicBezTo>
                  <a:pt x="483" y="65802"/>
                  <a:pt x="329" y="65917"/>
                  <a:pt x="226" y="66128"/>
                </a:cubicBezTo>
                <a:cubicBezTo>
                  <a:pt x="0" y="66581"/>
                  <a:pt x="524" y="66604"/>
                  <a:pt x="762" y="66783"/>
                </a:cubicBezTo>
                <a:cubicBezTo>
                  <a:pt x="1381" y="67223"/>
                  <a:pt x="1977" y="67664"/>
                  <a:pt x="2727" y="67890"/>
                </a:cubicBezTo>
                <a:cubicBezTo>
                  <a:pt x="2751" y="68176"/>
                  <a:pt x="2965" y="68307"/>
                  <a:pt x="3155" y="68486"/>
                </a:cubicBezTo>
                <a:cubicBezTo>
                  <a:pt x="3929" y="69152"/>
                  <a:pt x="4715" y="69819"/>
                  <a:pt x="5453" y="70533"/>
                </a:cubicBezTo>
                <a:cubicBezTo>
                  <a:pt x="5870" y="70938"/>
                  <a:pt x="6382" y="71331"/>
                  <a:pt x="6430" y="71986"/>
                </a:cubicBezTo>
                <a:cubicBezTo>
                  <a:pt x="6311" y="72784"/>
                  <a:pt x="6180" y="73605"/>
                  <a:pt x="6061" y="74403"/>
                </a:cubicBezTo>
                <a:cubicBezTo>
                  <a:pt x="5751" y="75272"/>
                  <a:pt x="5775" y="76177"/>
                  <a:pt x="5727" y="77070"/>
                </a:cubicBezTo>
                <a:cubicBezTo>
                  <a:pt x="5608" y="77189"/>
                  <a:pt x="5584" y="77308"/>
                  <a:pt x="5668" y="77463"/>
                </a:cubicBezTo>
                <a:cubicBezTo>
                  <a:pt x="5668" y="77534"/>
                  <a:pt x="5668" y="77606"/>
                  <a:pt x="5703" y="77677"/>
                </a:cubicBezTo>
                <a:cubicBezTo>
                  <a:pt x="5525" y="78546"/>
                  <a:pt x="5608" y="79404"/>
                  <a:pt x="5751" y="80261"/>
                </a:cubicBezTo>
                <a:cubicBezTo>
                  <a:pt x="5842" y="80561"/>
                  <a:pt x="5933" y="80854"/>
                  <a:pt x="6209" y="80854"/>
                </a:cubicBezTo>
                <a:cubicBezTo>
                  <a:pt x="6295" y="80854"/>
                  <a:pt x="6398" y="80826"/>
                  <a:pt x="6525" y="80761"/>
                </a:cubicBezTo>
                <a:cubicBezTo>
                  <a:pt x="6739" y="80678"/>
                  <a:pt x="6846" y="80535"/>
                  <a:pt x="6823" y="80273"/>
                </a:cubicBezTo>
                <a:cubicBezTo>
                  <a:pt x="6787" y="79761"/>
                  <a:pt x="6799" y="79249"/>
                  <a:pt x="6787" y="78725"/>
                </a:cubicBezTo>
                <a:cubicBezTo>
                  <a:pt x="6906" y="78618"/>
                  <a:pt x="6918" y="78499"/>
                  <a:pt x="6894" y="78368"/>
                </a:cubicBezTo>
                <a:cubicBezTo>
                  <a:pt x="7037" y="77796"/>
                  <a:pt x="7144" y="77237"/>
                  <a:pt x="7073" y="76641"/>
                </a:cubicBezTo>
                <a:lnTo>
                  <a:pt x="7061" y="76641"/>
                </a:lnTo>
                <a:cubicBezTo>
                  <a:pt x="7180" y="76534"/>
                  <a:pt x="7204" y="76403"/>
                  <a:pt x="7156" y="76248"/>
                </a:cubicBezTo>
                <a:cubicBezTo>
                  <a:pt x="7299" y="75796"/>
                  <a:pt x="7442" y="75344"/>
                  <a:pt x="7573" y="74879"/>
                </a:cubicBezTo>
                <a:cubicBezTo>
                  <a:pt x="7656" y="74641"/>
                  <a:pt x="7656" y="74332"/>
                  <a:pt x="7989" y="74320"/>
                </a:cubicBezTo>
                <a:cubicBezTo>
                  <a:pt x="7996" y="74319"/>
                  <a:pt x="8003" y="74319"/>
                  <a:pt x="8010" y="74319"/>
                </a:cubicBezTo>
                <a:cubicBezTo>
                  <a:pt x="8259" y="74319"/>
                  <a:pt x="8396" y="74527"/>
                  <a:pt x="8466" y="74724"/>
                </a:cubicBezTo>
                <a:cubicBezTo>
                  <a:pt x="8847" y="75594"/>
                  <a:pt x="9632" y="76058"/>
                  <a:pt x="10406" y="76367"/>
                </a:cubicBezTo>
                <a:cubicBezTo>
                  <a:pt x="11645" y="76879"/>
                  <a:pt x="12954" y="77189"/>
                  <a:pt x="14228" y="77582"/>
                </a:cubicBezTo>
                <a:cubicBezTo>
                  <a:pt x="15538" y="78118"/>
                  <a:pt x="16895" y="78570"/>
                  <a:pt x="18312" y="78570"/>
                </a:cubicBezTo>
                <a:cubicBezTo>
                  <a:pt x="19503" y="78570"/>
                  <a:pt x="20634" y="78749"/>
                  <a:pt x="21777" y="79011"/>
                </a:cubicBezTo>
                <a:cubicBezTo>
                  <a:pt x="22234" y="79107"/>
                  <a:pt x="22690" y="79321"/>
                  <a:pt x="23166" y="79321"/>
                </a:cubicBezTo>
                <a:cubicBezTo>
                  <a:pt x="23335" y="79321"/>
                  <a:pt x="23507" y="79294"/>
                  <a:pt x="23682" y="79225"/>
                </a:cubicBezTo>
                <a:cubicBezTo>
                  <a:pt x="24182" y="79558"/>
                  <a:pt x="24753" y="79606"/>
                  <a:pt x="25337" y="79665"/>
                </a:cubicBezTo>
                <a:cubicBezTo>
                  <a:pt x="25403" y="79732"/>
                  <a:pt x="25480" y="79780"/>
                  <a:pt x="25573" y="79780"/>
                </a:cubicBezTo>
                <a:cubicBezTo>
                  <a:pt x="25614" y="79780"/>
                  <a:pt x="25658" y="79771"/>
                  <a:pt x="25706" y="79749"/>
                </a:cubicBezTo>
                <a:cubicBezTo>
                  <a:pt x="25736" y="79767"/>
                  <a:pt x="25765" y="79776"/>
                  <a:pt x="25795" y="79776"/>
                </a:cubicBezTo>
                <a:cubicBezTo>
                  <a:pt x="25825" y="79776"/>
                  <a:pt x="25855" y="79767"/>
                  <a:pt x="25884" y="79749"/>
                </a:cubicBezTo>
                <a:cubicBezTo>
                  <a:pt x="26265" y="80035"/>
                  <a:pt x="26730" y="79975"/>
                  <a:pt x="27182" y="80023"/>
                </a:cubicBezTo>
                <a:cubicBezTo>
                  <a:pt x="27385" y="80225"/>
                  <a:pt x="27658" y="80225"/>
                  <a:pt x="27920" y="80237"/>
                </a:cubicBezTo>
                <a:cubicBezTo>
                  <a:pt x="28563" y="80797"/>
                  <a:pt x="29409" y="80630"/>
                  <a:pt x="30135" y="80856"/>
                </a:cubicBezTo>
                <a:cubicBezTo>
                  <a:pt x="31171" y="81167"/>
                  <a:pt x="32236" y="81301"/>
                  <a:pt x="33309" y="81301"/>
                </a:cubicBezTo>
                <a:cubicBezTo>
                  <a:pt x="34086" y="81301"/>
                  <a:pt x="34868" y="81231"/>
                  <a:pt x="35648" y="81106"/>
                </a:cubicBezTo>
                <a:cubicBezTo>
                  <a:pt x="35826" y="81070"/>
                  <a:pt x="36017" y="81059"/>
                  <a:pt x="36052" y="80868"/>
                </a:cubicBezTo>
                <a:cubicBezTo>
                  <a:pt x="36088" y="80630"/>
                  <a:pt x="35933" y="80451"/>
                  <a:pt x="35719" y="80380"/>
                </a:cubicBezTo>
                <a:cubicBezTo>
                  <a:pt x="35433" y="80261"/>
                  <a:pt x="35159" y="80142"/>
                  <a:pt x="34862" y="80118"/>
                </a:cubicBezTo>
                <a:cubicBezTo>
                  <a:pt x="33516" y="80023"/>
                  <a:pt x="32457" y="79261"/>
                  <a:pt x="31314" y="78689"/>
                </a:cubicBezTo>
                <a:cubicBezTo>
                  <a:pt x="31103" y="78584"/>
                  <a:pt x="30901" y="78469"/>
                  <a:pt x="30676" y="78469"/>
                </a:cubicBezTo>
                <a:cubicBezTo>
                  <a:pt x="30647" y="78469"/>
                  <a:pt x="30617" y="78471"/>
                  <a:pt x="30587" y="78475"/>
                </a:cubicBezTo>
                <a:cubicBezTo>
                  <a:pt x="30552" y="78392"/>
                  <a:pt x="30492" y="78356"/>
                  <a:pt x="30421" y="78332"/>
                </a:cubicBezTo>
                <a:lnTo>
                  <a:pt x="30159" y="78118"/>
                </a:lnTo>
                <a:cubicBezTo>
                  <a:pt x="29778" y="77761"/>
                  <a:pt x="29456" y="77368"/>
                  <a:pt x="28921" y="77249"/>
                </a:cubicBezTo>
                <a:cubicBezTo>
                  <a:pt x="28623" y="77054"/>
                  <a:pt x="28347" y="76771"/>
                  <a:pt x="27945" y="76771"/>
                </a:cubicBezTo>
                <a:cubicBezTo>
                  <a:pt x="27929" y="76771"/>
                  <a:pt x="27913" y="76771"/>
                  <a:pt x="27897" y="76772"/>
                </a:cubicBezTo>
                <a:cubicBezTo>
                  <a:pt x="27325" y="76237"/>
                  <a:pt x="26766" y="75736"/>
                  <a:pt x="25956" y="75594"/>
                </a:cubicBezTo>
                <a:cubicBezTo>
                  <a:pt x="25789" y="75355"/>
                  <a:pt x="25527" y="75320"/>
                  <a:pt x="25289" y="75213"/>
                </a:cubicBezTo>
                <a:cubicBezTo>
                  <a:pt x="23039" y="74201"/>
                  <a:pt x="20705" y="73486"/>
                  <a:pt x="18312" y="72915"/>
                </a:cubicBezTo>
                <a:cubicBezTo>
                  <a:pt x="18207" y="72841"/>
                  <a:pt x="18100" y="72818"/>
                  <a:pt x="17990" y="72818"/>
                </a:cubicBezTo>
                <a:cubicBezTo>
                  <a:pt x="17888" y="72818"/>
                  <a:pt x="17785" y="72838"/>
                  <a:pt x="17681" y="72855"/>
                </a:cubicBezTo>
                <a:cubicBezTo>
                  <a:pt x="17610" y="72778"/>
                  <a:pt x="17529" y="72748"/>
                  <a:pt x="17444" y="72748"/>
                </a:cubicBezTo>
                <a:cubicBezTo>
                  <a:pt x="17360" y="72748"/>
                  <a:pt x="17270" y="72778"/>
                  <a:pt x="17181" y="72819"/>
                </a:cubicBezTo>
                <a:cubicBezTo>
                  <a:pt x="17027" y="72666"/>
                  <a:pt x="16863" y="72589"/>
                  <a:pt x="16680" y="72589"/>
                </a:cubicBezTo>
                <a:cubicBezTo>
                  <a:pt x="16594" y="72589"/>
                  <a:pt x="16503" y="72606"/>
                  <a:pt x="16407" y="72641"/>
                </a:cubicBezTo>
                <a:lnTo>
                  <a:pt x="16383" y="72641"/>
                </a:lnTo>
                <a:cubicBezTo>
                  <a:pt x="16292" y="72556"/>
                  <a:pt x="16198" y="72520"/>
                  <a:pt x="16102" y="72520"/>
                </a:cubicBezTo>
                <a:cubicBezTo>
                  <a:pt x="16010" y="72520"/>
                  <a:pt x="15917" y="72553"/>
                  <a:pt x="15824" y="72605"/>
                </a:cubicBezTo>
                <a:cubicBezTo>
                  <a:pt x="15776" y="72581"/>
                  <a:pt x="15734" y="72569"/>
                  <a:pt x="15694" y="72569"/>
                </a:cubicBezTo>
                <a:cubicBezTo>
                  <a:pt x="15654" y="72569"/>
                  <a:pt x="15615" y="72581"/>
                  <a:pt x="15574" y="72605"/>
                </a:cubicBezTo>
                <a:cubicBezTo>
                  <a:pt x="15512" y="72536"/>
                  <a:pt x="15441" y="72502"/>
                  <a:pt x="15367" y="72502"/>
                </a:cubicBezTo>
                <a:cubicBezTo>
                  <a:pt x="15325" y="72502"/>
                  <a:pt x="15283" y="72512"/>
                  <a:pt x="15240" y="72534"/>
                </a:cubicBezTo>
                <a:cubicBezTo>
                  <a:pt x="14012" y="72323"/>
                  <a:pt x="12773" y="72232"/>
                  <a:pt x="11525" y="72232"/>
                </a:cubicBezTo>
                <a:cubicBezTo>
                  <a:pt x="10452" y="72232"/>
                  <a:pt x="9372" y="72299"/>
                  <a:pt x="8287" y="72415"/>
                </a:cubicBezTo>
                <a:cubicBezTo>
                  <a:pt x="8430" y="70676"/>
                  <a:pt x="9287" y="69271"/>
                  <a:pt x="9799" y="67771"/>
                </a:cubicBezTo>
                <a:cubicBezTo>
                  <a:pt x="10037" y="67426"/>
                  <a:pt x="10037" y="66926"/>
                  <a:pt x="10478" y="66723"/>
                </a:cubicBezTo>
                <a:cubicBezTo>
                  <a:pt x="10573" y="66759"/>
                  <a:pt x="10656" y="66759"/>
                  <a:pt x="10728" y="66807"/>
                </a:cubicBezTo>
                <a:cubicBezTo>
                  <a:pt x="11895" y="67426"/>
                  <a:pt x="12835" y="68450"/>
                  <a:pt x="14169" y="68783"/>
                </a:cubicBezTo>
                <a:cubicBezTo>
                  <a:pt x="14240" y="68914"/>
                  <a:pt x="14383" y="68974"/>
                  <a:pt x="14526" y="68974"/>
                </a:cubicBezTo>
                <a:cubicBezTo>
                  <a:pt x="15538" y="69748"/>
                  <a:pt x="16776" y="69938"/>
                  <a:pt x="17955" y="70295"/>
                </a:cubicBezTo>
                <a:cubicBezTo>
                  <a:pt x="18026" y="70418"/>
                  <a:pt x="18124" y="70479"/>
                  <a:pt x="18248" y="70479"/>
                </a:cubicBezTo>
                <a:cubicBezTo>
                  <a:pt x="18269" y="70479"/>
                  <a:pt x="18290" y="70477"/>
                  <a:pt x="18312" y="70474"/>
                </a:cubicBezTo>
                <a:cubicBezTo>
                  <a:pt x="18693" y="70795"/>
                  <a:pt x="19205" y="70831"/>
                  <a:pt x="19634" y="71010"/>
                </a:cubicBezTo>
                <a:cubicBezTo>
                  <a:pt x="21241" y="71510"/>
                  <a:pt x="22789" y="72176"/>
                  <a:pt x="24480" y="72367"/>
                </a:cubicBezTo>
                <a:cubicBezTo>
                  <a:pt x="25753" y="73022"/>
                  <a:pt x="27135" y="72855"/>
                  <a:pt x="28468" y="72938"/>
                </a:cubicBezTo>
                <a:cubicBezTo>
                  <a:pt x="28691" y="73046"/>
                  <a:pt x="28908" y="73159"/>
                  <a:pt x="29148" y="73159"/>
                </a:cubicBezTo>
                <a:cubicBezTo>
                  <a:pt x="29228" y="73159"/>
                  <a:pt x="29310" y="73147"/>
                  <a:pt x="29397" y="73117"/>
                </a:cubicBezTo>
                <a:cubicBezTo>
                  <a:pt x="29397" y="73081"/>
                  <a:pt x="29409" y="73058"/>
                  <a:pt x="29409" y="73010"/>
                </a:cubicBezTo>
                <a:cubicBezTo>
                  <a:pt x="29409" y="73010"/>
                  <a:pt x="29421" y="73010"/>
                  <a:pt x="29421" y="73022"/>
                </a:cubicBezTo>
                <a:lnTo>
                  <a:pt x="29397" y="73117"/>
                </a:lnTo>
                <a:cubicBezTo>
                  <a:pt x="29477" y="73188"/>
                  <a:pt x="29563" y="73226"/>
                  <a:pt x="29661" y="73226"/>
                </a:cubicBezTo>
                <a:cubicBezTo>
                  <a:pt x="29694" y="73226"/>
                  <a:pt x="29729" y="73221"/>
                  <a:pt x="29766" y="73212"/>
                </a:cubicBezTo>
                <a:cubicBezTo>
                  <a:pt x="30044" y="73447"/>
                  <a:pt x="30354" y="73492"/>
                  <a:pt x="30668" y="73492"/>
                </a:cubicBezTo>
                <a:cubicBezTo>
                  <a:pt x="30864" y="73492"/>
                  <a:pt x="31062" y="73474"/>
                  <a:pt x="31254" y="73474"/>
                </a:cubicBezTo>
                <a:cubicBezTo>
                  <a:pt x="31340" y="73544"/>
                  <a:pt x="31429" y="73570"/>
                  <a:pt x="31519" y="73570"/>
                </a:cubicBezTo>
                <a:cubicBezTo>
                  <a:pt x="31628" y="73570"/>
                  <a:pt x="31739" y="73532"/>
                  <a:pt x="31849" y="73486"/>
                </a:cubicBezTo>
                <a:cubicBezTo>
                  <a:pt x="31935" y="73535"/>
                  <a:pt x="32024" y="73554"/>
                  <a:pt x="32113" y="73554"/>
                </a:cubicBezTo>
                <a:cubicBezTo>
                  <a:pt x="32220" y="73554"/>
                  <a:pt x="32328" y="73525"/>
                  <a:pt x="32433" y="73486"/>
                </a:cubicBezTo>
                <a:lnTo>
                  <a:pt x="32457" y="73486"/>
                </a:lnTo>
                <a:cubicBezTo>
                  <a:pt x="32548" y="73528"/>
                  <a:pt x="32636" y="73544"/>
                  <a:pt x="32720" y="73544"/>
                </a:cubicBezTo>
                <a:cubicBezTo>
                  <a:pt x="32997" y="73544"/>
                  <a:pt x="33243" y="73368"/>
                  <a:pt x="33516" y="73331"/>
                </a:cubicBezTo>
                <a:cubicBezTo>
                  <a:pt x="33752" y="73397"/>
                  <a:pt x="33983" y="73424"/>
                  <a:pt x="34212" y="73424"/>
                </a:cubicBezTo>
                <a:cubicBezTo>
                  <a:pt x="34898" y="73424"/>
                  <a:pt x="35561" y="73183"/>
                  <a:pt x="36231" y="73022"/>
                </a:cubicBezTo>
                <a:cubicBezTo>
                  <a:pt x="36314" y="72998"/>
                  <a:pt x="36386" y="72962"/>
                  <a:pt x="36481" y="72938"/>
                </a:cubicBezTo>
                <a:cubicBezTo>
                  <a:pt x="36535" y="72988"/>
                  <a:pt x="36585" y="73012"/>
                  <a:pt x="36628" y="73012"/>
                </a:cubicBezTo>
                <a:cubicBezTo>
                  <a:pt x="36697" y="73012"/>
                  <a:pt x="36749" y="72949"/>
                  <a:pt x="36779" y="72831"/>
                </a:cubicBezTo>
                <a:cubicBezTo>
                  <a:pt x="36850" y="72831"/>
                  <a:pt x="36910" y="72819"/>
                  <a:pt x="36981" y="72784"/>
                </a:cubicBezTo>
                <a:cubicBezTo>
                  <a:pt x="37041" y="72818"/>
                  <a:pt x="37099" y="72835"/>
                  <a:pt x="37152" y="72835"/>
                </a:cubicBezTo>
                <a:cubicBezTo>
                  <a:pt x="37248" y="72835"/>
                  <a:pt x="37328" y="72779"/>
                  <a:pt x="37374" y="72665"/>
                </a:cubicBezTo>
                <a:cubicBezTo>
                  <a:pt x="37434" y="72546"/>
                  <a:pt x="37338" y="72427"/>
                  <a:pt x="37219" y="72379"/>
                </a:cubicBezTo>
                <a:cubicBezTo>
                  <a:pt x="37071" y="72313"/>
                  <a:pt x="36916" y="72264"/>
                  <a:pt x="36753" y="72264"/>
                </a:cubicBezTo>
                <a:cubicBezTo>
                  <a:pt x="36680" y="72264"/>
                  <a:pt x="36605" y="72274"/>
                  <a:pt x="36529" y="72296"/>
                </a:cubicBezTo>
                <a:cubicBezTo>
                  <a:pt x="36326" y="72069"/>
                  <a:pt x="36076" y="72069"/>
                  <a:pt x="35826" y="72069"/>
                </a:cubicBezTo>
                <a:cubicBezTo>
                  <a:pt x="35731" y="71879"/>
                  <a:pt x="35600" y="71724"/>
                  <a:pt x="35398" y="71665"/>
                </a:cubicBezTo>
                <a:cubicBezTo>
                  <a:pt x="34897" y="71236"/>
                  <a:pt x="34266" y="71188"/>
                  <a:pt x="33671" y="70986"/>
                </a:cubicBezTo>
                <a:cubicBezTo>
                  <a:pt x="33338" y="70807"/>
                  <a:pt x="33028" y="70593"/>
                  <a:pt x="32635" y="70557"/>
                </a:cubicBezTo>
                <a:cubicBezTo>
                  <a:pt x="32574" y="70424"/>
                  <a:pt x="32468" y="70388"/>
                  <a:pt x="32342" y="70388"/>
                </a:cubicBezTo>
                <a:cubicBezTo>
                  <a:pt x="32321" y="70388"/>
                  <a:pt x="32300" y="70389"/>
                  <a:pt x="32278" y="70391"/>
                </a:cubicBezTo>
                <a:cubicBezTo>
                  <a:pt x="32195" y="70236"/>
                  <a:pt x="32123" y="69986"/>
                  <a:pt x="32016" y="69974"/>
                </a:cubicBezTo>
                <a:cubicBezTo>
                  <a:pt x="31254" y="69879"/>
                  <a:pt x="30659" y="69402"/>
                  <a:pt x="29980" y="69152"/>
                </a:cubicBezTo>
                <a:cubicBezTo>
                  <a:pt x="29659" y="68783"/>
                  <a:pt x="29278" y="68545"/>
                  <a:pt x="28813" y="68366"/>
                </a:cubicBezTo>
                <a:cubicBezTo>
                  <a:pt x="27682" y="67938"/>
                  <a:pt x="26587" y="67414"/>
                  <a:pt x="25456" y="66997"/>
                </a:cubicBezTo>
                <a:cubicBezTo>
                  <a:pt x="25087" y="66865"/>
                  <a:pt x="24831" y="66417"/>
                  <a:pt x="24419" y="66417"/>
                </a:cubicBezTo>
                <a:cubicBezTo>
                  <a:pt x="24313" y="66417"/>
                  <a:pt x="24195" y="66447"/>
                  <a:pt x="24063" y="66521"/>
                </a:cubicBezTo>
                <a:cubicBezTo>
                  <a:pt x="22372" y="65449"/>
                  <a:pt x="20479" y="64854"/>
                  <a:pt x="18550" y="64378"/>
                </a:cubicBezTo>
                <a:cubicBezTo>
                  <a:pt x="18432" y="64349"/>
                  <a:pt x="18295" y="64317"/>
                  <a:pt x="18160" y="64317"/>
                </a:cubicBezTo>
                <a:cubicBezTo>
                  <a:pt x="17955" y="64317"/>
                  <a:pt x="17755" y="64391"/>
                  <a:pt x="17633" y="64664"/>
                </a:cubicBezTo>
                <a:cubicBezTo>
                  <a:pt x="17565" y="64460"/>
                  <a:pt x="17454" y="64245"/>
                  <a:pt x="17239" y="64245"/>
                </a:cubicBezTo>
                <a:cubicBezTo>
                  <a:pt x="17228" y="64245"/>
                  <a:pt x="17216" y="64246"/>
                  <a:pt x="17205" y="64247"/>
                </a:cubicBezTo>
                <a:cubicBezTo>
                  <a:pt x="17027" y="64265"/>
                  <a:pt x="16849" y="64273"/>
                  <a:pt x="16673" y="64273"/>
                </a:cubicBezTo>
                <a:cubicBezTo>
                  <a:pt x="15647" y="64273"/>
                  <a:pt x="14638" y="64015"/>
                  <a:pt x="13609" y="64015"/>
                </a:cubicBezTo>
                <a:cubicBezTo>
                  <a:pt x="13522" y="64015"/>
                  <a:pt x="13435" y="64017"/>
                  <a:pt x="13347" y="64021"/>
                </a:cubicBezTo>
                <a:cubicBezTo>
                  <a:pt x="13213" y="64027"/>
                  <a:pt x="13090" y="64031"/>
                  <a:pt x="12977" y="64031"/>
                </a:cubicBezTo>
                <a:cubicBezTo>
                  <a:pt x="11822" y="64031"/>
                  <a:pt x="11731" y="63673"/>
                  <a:pt x="12371" y="62437"/>
                </a:cubicBezTo>
                <a:cubicBezTo>
                  <a:pt x="12859" y="62187"/>
                  <a:pt x="12692" y="61604"/>
                  <a:pt x="12990" y="61270"/>
                </a:cubicBezTo>
                <a:cubicBezTo>
                  <a:pt x="13073" y="61211"/>
                  <a:pt x="13145" y="61163"/>
                  <a:pt x="13204" y="61104"/>
                </a:cubicBezTo>
                <a:cubicBezTo>
                  <a:pt x="13351" y="60673"/>
                  <a:pt x="13590" y="60492"/>
                  <a:pt x="13937" y="60492"/>
                </a:cubicBezTo>
                <a:cubicBezTo>
                  <a:pt x="14070" y="60492"/>
                  <a:pt x="14218" y="60518"/>
                  <a:pt x="14383" y="60568"/>
                </a:cubicBezTo>
                <a:cubicBezTo>
                  <a:pt x="15181" y="60806"/>
                  <a:pt x="15943" y="61175"/>
                  <a:pt x="16598" y="61639"/>
                </a:cubicBezTo>
                <a:cubicBezTo>
                  <a:pt x="17907" y="62532"/>
                  <a:pt x="19288" y="62973"/>
                  <a:pt x="20848" y="63068"/>
                </a:cubicBezTo>
                <a:cubicBezTo>
                  <a:pt x="21334" y="63437"/>
                  <a:pt x="21872" y="63475"/>
                  <a:pt x="22418" y="63475"/>
                </a:cubicBezTo>
                <a:cubicBezTo>
                  <a:pt x="22559" y="63475"/>
                  <a:pt x="22701" y="63472"/>
                  <a:pt x="22843" y="63472"/>
                </a:cubicBezTo>
                <a:cubicBezTo>
                  <a:pt x="22984" y="63472"/>
                  <a:pt x="23125" y="63475"/>
                  <a:pt x="23265" y="63485"/>
                </a:cubicBezTo>
                <a:cubicBezTo>
                  <a:pt x="24837" y="63985"/>
                  <a:pt x="26504" y="63747"/>
                  <a:pt x="28111" y="63973"/>
                </a:cubicBezTo>
                <a:cubicBezTo>
                  <a:pt x="28210" y="64042"/>
                  <a:pt x="28318" y="64071"/>
                  <a:pt x="28431" y="64071"/>
                </a:cubicBezTo>
                <a:cubicBezTo>
                  <a:pt x="28494" y="64071"/>
                  <a:pt x="28558" y="64062"/>
                  <a:pt x="28623" y="64045"/>
                </a:cubicBezTo>
                <a:cubicBezTo>
                  <a:pt x="28714" y="64126"/>
                  <a:pt x="28811" y="64180"/>
                  <a:pt x="28926" y="64180"/>
                </a:cubicBezTo>
                <a:cubicBezTo>
                  <a:pt x="28962" y="64180"/>
                  <a:pt x="29000" y="64175"/>
                  <a:pt x="29040" y="64164"/>
                </a:cubicBezTo>
                <a:lnTo>
                  <a:pt x="29040" y="64187"/>
                </a:lnTo>
                <a:cubicBezTo>
                  <a:pt x="29802" y="64616"/>
                  <a:pt x="30647" y="64461"/>
                  <a:pt x="31445" y="64568"/>
                </a:cubicBezTo>
                <a:cubicBezTo>
                  <a:pt x="32147" y="64985"/>
                  <a:pt x="32957" y="64866"/>
                  <a:pt x="33707" y="64985"/>
                </a:cubicBezTo>
                <a:cubicBezTo>
                  <a:pt x="34659" y="65259"/>
                  <a:pt x="35636" y="65414"/>
                  <a:pt x="36624" y="65473"/>
                </a:cubicBezTo>
                <a:cubicBezTo>
                  <a:pt x="37695" y="65533"/>
                  <a:pt x="38791" y="65628"/>
                  <a:pt x="39862" y="65676"/>
                </a:cubicBezTo>
                <a:cubicBezTo>
                  <a:pt x="40551" y="65705"/>
                  <a:pt x="41251" y="65769"/>
                  <a:pt x="41952" y="65769"/>
                </a:cubicBezTo>
                <a:cubicBezTo>
                  <a:pt x="42668" y="65769"/>
                  <a:pt x="43385" y="65702"/>
                  <a:pt x="44089" y="65461"/>
                </a:cubicBezTo>
                <a:cubicBezTo>
                  <a:pt x="44181" y="65531"/>
                  <a:pt x="44274" y="65557"/>
                  <a:pt x="44369" y="65557"/>
                </a:cubicBezTo>
                <a:cubicBezTo>
                  <a:pt x="44483" y="65557"/>
                  <a:pt x="44597" y="65519"/>
                  <a:pt x="44708" y="65473"/>
                </a:cubicBezTo>
                <a:cubicBezTo>
                  <a:pt x="44799" y="65536"/>
                  <a:pt x="44886" y="65560"/>
                  <a:pt x="44970" y="65560"/>
                </a:cubicBezTo>
                <a:cubicBezTo>
                  <a:pt x="45172" y="65560"/>
                  <a:pt x="45357" y="65422"/>
                  <a:pt x="45542" y="65354"/>
                </a:cubicBezTo>
                <a:lnTo>
                  <a:pt x="45637" y="65378"/>
                </a:lnTo>
                <a:lnTo>
                  <a:pt x="45720" y="65330"/>
                </a:lnTo>
                <a:cubicBezTo>
                  <a:pt x="45794" y="65396"/>
                  <a:pt x="45871" y="65431"/>
                  <a:pt x="45957" y="65431"/>
                </a:cubicBezTo>
                <a:cubicBezTo>
                  <a:pt x="46010" y="65431"/>
                  <a:pt x="46066" y="65417"/>
                  <a:pt x="46125" y="65390"/>
                </a:cubicBezTo>
                <a:cubicBezTo>
                  <a:pt x="46149" y="65398"/>
                  <a:pt x="46173" y="65402"/>
                  <a:pt x="46196" y="65402"/>
                </a:cubicBezTo>
                <a:cubicBezTo>
                  <a:pt x="46243" y="65402"/>
                  <a:pt x="46288" y="65386"/>
                  <a:pt x="46327" y="65354"/>
                </a:cubicBezTo>
                <a:cubicBezTo>
                  <a:pt x="46511" y="65417"/>
                  <a:pt x="46695" y="65459"/>
                  <a:pt x="46882" y="65459"/>
                </a:cubicBezTo>
                <a:cubicBezTo>
                  <a:pt x="47120" y="65459"/>
                  <a:pt x="47365" y="65391"/>
                  <a:pt x="47625" y="65211"/>
                </a:cubicBezTo>
                <a:cubicBezTo>
                  <a:pt x="46947" y="64664"/>
                  <a:pt x="46197" y="64390"/>
                  <a:pt x="45458" y="64092"/>
                </a:cubicBezTo>
                <a:cubicBezTo>
                  <a:pt x="44577" y="63735"/>
                  <a:pt x="43613" y="63723"/>
                  <a:pt x="42720" y="63449"/>
                </a:cubicBezTo>
                <a:cubicBezTo>
                  <a:pt x="42517" y="63152"/>
                  <a:pt x="42279" y="62937"/>
                  <a:pt x="41922" y="62842"/>
                </a:cubicBezTo>
                <a:cubicBezTo>
                  <a:pt x="40112" y="62401"/>
                  <a:pt x="38291" y="61949"/>
                  <a:pt x="36493" y="61509"/>
                </a:cubicBezTo>
                <a:cubicBezTo>
                  <a:pt x="36098" y="61216"/>
                  <a:pt x="35668" y="61153"/>
                  <a:pt x="35226" y="61153"/>
                </a:cubicBezTo>
                <a:cubicBezTo>
                  <a:pt x="34948" y="61153"/>
                  <a:pt x="34666" y="61178"/>
                  <a:pt x="34386" y="61187"/>
                </a:cubicBezTo>
                <a:cubicBezTo>
                  <a:pt x="34231" y="61116"/>
                  <a:pt x="34100" y="61044"/>
                  <a:pt x="33945" y="60985"/>
                </a:cubicBezTo>
                <a:cubicBezTo>
                  <a:pt x="33312" y="60701"/>
                  <a:pt x="32669" y="60467"/>
                  <a:pt x="31991" y="60467"/>
                </a:cubicBezTo>
                <a:cubicBezTo>
                  <a:pt x="31674" y="60467"/>
                  <a:pt x="31350" y="60518"/>
                  <a:pt x="31016" y="60639"/>
                </a:cubicBezTo>
                <a:cubicBezTo>
                  <a:pt x="30762" y="60380"/>
                  <a:pt x="30492" y="60304"/>
                  <a:pt x="30217" y="60304"/>
                </a:cubicBezTo>
                <a:cubicBezTo>
                  <a:pt x="29821" y="60304"/>
                  <a:pt x="29411" y="60463"/>
                  <a:pt x="29016" y="60463"/>
                </a:cubicBezTo>
                <a:cubicBezTo>
                  <a:pt x="28992" y="60463"/>
                  <a:pt x="28968" y="60462"/>
                  <a:pt x="28944" y="60461"/>
                </a:cubicBezTo>
                <a:cubicBezTo>
                  <a:pt x="28075" y="59961"/>
                  <a:pt x="27075" y="60044"/>
                  <a:pt x="26123" y="59913"/>
                </a:cubicBezTo>
                <a:cubicBezTo>
                  <a:pt x="25658" y="59520"/>
                  <a:pt x="25063" y="59544"/>
                  <a:pt x="24527" y="59437"/>
                </a:cubicBezTo>
                <a:cubicBezTo>
                  <a:pt x="23110" y="59187"/>
                  <a:pt x="21741" y="58687"/>
                  <a:pt x="20312" y="58532"/>
                </a:cubicBezTo>
                <a:cubicBezTo>
                  <a:pt x="20169" y="58449"/>
                  <a:pt x="20015" y="58365"/>
                  <a:pt x="19872" y="58294"/>
                </a:cubicBezTo>
                <a:cubicBezTo>
                  <a:pt x="18491" y="57937"/>
                  <a:pt x="17038" y="57889"/>
                  <a:pt x="15693" y="57401"/>
                </a:cubicBezTo>
                <a:cubicBezTo>
                  <a:pt x="15597" y="57377"/>
                  <a:pt x="15526" y="57341"/>
                  <a:pt x="15455" y="57294"/>
                </a:cubicBezTo>
                <a:cubicBezTo>
                  <a:pt x="15490" y="57079"/>
                  <a:pt x="15645" y="56901"/>
                  <a:pt x="15776" y="56734"/>
                </a:cubicBezTo>
                <a:cubicBezTo>
                  <a:pt x="16205" y="56198"/>
                  <a:pt x="16681" y="55710"/>
                  <a:pt x="16955" y="55067"/>
                </a:cubicBezTo>
                <a:cubicBezTo>
                  <a:pt x="17145" y="54829"/>
                  <a:pt x="17336" y="54615"/>
                  <a:pt x="17514" y="54377"/>
                </a:cubicBezTo>
                <a:cubicBezTo>
                  <a:pt x="17768" y="54048"/>
                  <a:pt x="17885" y="53892"/>
                  <a:pt x="18012" y="53892"/>
                </a:cubicBezTo>
                <a:cubicBezTo>
                  <a:pt x="18148" y="53892"/>
                  <a:pt x="18296" y="54069"/>
                  <a:pt x="18634" y="54400"/>
                </a:cubicBezTo>
                <a:cubicBezTo>
                  <a:pt x="19241" y="55008"/>
                  <a:pt x="19646" y="55924"/>
                  <a:pt x="20539" y="56198"/>
                </a:cubicBezTo>
                <a:lnTo>
                  <a:pt x="20550" y="56222"/>
                </a:lnTo>
                <a:cubicBezTo>
                  <a:pt x="20646" y="56294"/>
                  <a:pt x="20753" y="56365"/>
                  <a:pt x="20872" y="56413"/>
                </a:cubicBezTo>
                <a:lnTo>
                  <a:pt x="21051" y="56460"/>
                </a:lnTo>
                <a:cubicBezTo>
                  <a:pt x="21767" y="57096"/>
                  <a:pt x="22505" y="57652"/>
                  <a:pt x="23538" y="57652"/>
                </a:cubicBezTo>
                <a:cubicBezTo>
                  <a:pt x="23570" y="57652"/>
                  <a:pt x="23602" y="57652"/>
                  <a:pt x="23634" y="57651"/>
                </a:cubicBezTo>
                <a:cubicBezTo>
                  <a:pt x="24146" y="58080"/>
                  <a:pt x="24801" y="58139"/>
                  <a:pt x="25408" y="58306"/>
                </a:cubicBezTo>
                <a:cubicBezTo>
                  <a:pt x="26432" y="58663"/>
                  <a:pt x="27420" y="59151"/>
                  <a:pt x="28528" y="59163"/>
                </a:cubicBezTo>
                <a:cubicBezTo>
                  <a:pt x="29456" y="59175"/>
                  <a:pt x="30349" y="59353"/>
                  <a:pt x="31230" y="59592"/>
                </a:cubicBezTo>
                <a:cubicBezTo>
                  <a:pt x="31456" y="59658"/>
                  <a:pt x="31688" y="59772"/>
                  <a:pt x="31929" y="59772"/>
                </a:cubicBezTo>
                <a:cubicBezTo>
                  <a:pt x="32032" y="59772"/>
                  <a:pt x="32136" y="59752"/>
                  <a:pt x="32242" y="59699"/>
                </a:cubicBezTo>
                <a:cubicBezTo>
                  <a:pt x="32623" y="59865"/>
                  <a:pt x="33016" y="60032"/>
                  <a:pt x="33409" y="60187"/>
                </a:cubicBezTo>
                <a:cubicBezTo>
                  <a:pt x="33525" y="60173"/>
                  <a:pt x="33640" y="60167"/>
                  <a:pt x="33755" y="60167"/>
                </a:cubicBezTo>
                <a:cubicBezTo>
                  <a:pt x="34311" y="60167"/>
                  <a:pt x="34854" y="60306"/>
                  <a:pt x="35398" y="60306"/>
                </a:cubicBezTo>
                <a:cubicBezTo>
                  <a:pt x="36376" y="60472"/>
                  <a:pt x="37355" y="60551"/>
                  <a:pt x="38334" y="60551"/>
                </a:cubicBezTo>
                <a:cubicBezTo>
                  <a:pt x="39748" y="60551"/>
                  <a:pt x="41163" y="60385"/>
                  <a:pt x="42577" y="60068"/>
                </a:cubicBezTo>
                <a:cubicBezTo>
                  <a:pt x="40041" y="58639"/>
                  <a:pt x="37338" y="57627"/>
                  <a:pt x="34695" y="56520"/>
                </a:cubicBezTo>
                <a:cubicBezTo>
                  <a:pt x="33993" y="56139"/>
                  <a:pt x="33314" y="55758"/>
                  <a:pt x="32540" y="55579"/>
                </a:cubicBezTo>
                <a:cubicBezTo>
                  <a:pt x="31790" y="55067"/>
                  <a:pt x="30945" y="54817"/>
                  <a:pt x="30123" y="54508"/>
                </a:cubicBezTo>
                <a:cubicBezTo>
                  <a:pt x="29814" y="54281"/>
                  <a:pt x="29480" y="54115"/>
                  <a:pt x="29099" y="54103"/>
                </a:cubicBezTo>
                <a:cubicBezTo>
                  <a:pt x="28385" y="53877"/>
                  <a:pt x="27837" y="53281"/>
                  <a:pt x="27039" y="53281"/>
                </a:cubicBezTo>
                <a:cubicBezTo>
                  <a:pt x="26665" y="53052"/>
                  <a:pt x="26354" y="52660"/>
                  <a:pt x="25868" y="52660"/>
                </a:cubicBezTo>
                <a:cubicBezTo>
                  <a:pt x="25798" y="52660"/>
                  <a:pt x="25724" y="52668"/>
                  <a:pt x="25646" y="52686"/>
                </a:cubicBezTo>
                <a:cubicBezTo>
                  <a:pt x="24777" y="52257"/>
                  <a:pt x="23884" y="51876"/>
                  <a:pt x="22956" y="51614"/>
                </a:cubicBezTo>
                <a:cubicBezTo>
                  <a:pt x="22712" y="51347"/>
                  <a:pt x="22424" y="51245"/>
                  <a:pt x="22111" y="51245"/>
                </a:cubicBezTo>
                <a:cubicBezTo>
                  <a:pt x="21965" y="51245"/>
                  <a:pt x="21813" y="51267"/>
                  <a:pt x="21658" y="51305"/>
                </a:cubicBezTo>
                <a:cubicBezTo>
                  <a:pt x="21548" y="51218"/>
                  <a:pt x="21433" y="51196"/>
                  <a:pt x="21318" y="51196"/>
                </a:cubicBezTo>
                <a:cubicBezTo>
                  <a:pt x="21195" y="51196"/>
                  <a:pt x="21072" y="51222"/>
                  <a:pt x="20955" y="51222"/>
                </a:cubicBezTo>
                <a:cubicBezTo>
                  <a:pt x="20550" y="51222"/>
                  <a:pt x="20491" y="50995"/>
                  <a:pt x="20539" y="50662"/>
                </a:cubicBezTo>
                <a:cubicBezTo>
                  <a:pt x="20789" y="50579"/>
                  <a:pt x="21015" y="50448"/>
                  <a:pt x="21170" y="50221"/>
                </a:cubicBezTo>
                <a:cubicBezTo>
                  <a:pt x="22003" y="49043"/>
                  <a:pt x="22813" y="47888"/>
                  <a:pt x="23646" y="46709"/>
                </a:cubicBezTo>
                <a:cubicBezTo>
                  <a:pt x="24023" y="46433"/>
                  <a:pt x="24222" y="46288"/>
                  <a:pt x="24393" y="46288"/>
                </a:cubicBezTo>
                <a:cubicBezTo>
                  <a:pt x="24585" y="46288"/>
                  <a:pt x="24742" y="46469"/>
                  <a:pt x="25075" y="46852"/>
                </a:cubicBezTo>
                <a:cubicBezTo>
                  <a:pt x="25396" y="47209"/>
                  <a:pt x="25896" y="47423"/>
                  <a:pt x="26134" y="47769"/>
                </a:cubicBezTo>
                <a:cubicBezTo>
                  <a:pt x="27373" y="49519"/>
                  <a:pt x="29218" y="50293"/>
                  <a:pt x="31123" y="51007"/>
                </a:cubicBezTo>
                <a:cubicBezTo>
                  <a:pt x="31433" y="51067"/>
                  <a:pt x="31742" y="51114"/>
                  <a:pt x="32064" y="51174"/>
                </a:cubicBezTo>
                <a:cubicBezTo>
                  <a:pt x="32561" y="51416"/>
                  <a:pt x="33069" y="51603"/>
                  <a:pt x="33631" y="51603"/>
                </a:cubicBezTo>
                <a:cubicBezTo>
                  <a:pt x="33648" y="51603"/>
                  <a:pt x="33666" y="51603"/>
                  <a:pt x="33683" y="51603"/>
                </a:cubicBezTo>
                <a:cubicBezTo>
                  <a:pt x="33971" y="51819"/>
                  <a:pt x="34268" y="51921"/>
                  <a:pt x="34582" y="51921"/>
                </a:cubicBezTo>
                <a:cubicBezTo>
                  <a:pt x="34786" y="51921"/>
                  <a:pt x="34998" y="51878"/>
                  <a:pt x="35219" y="51793"/>
                </a:cubicBezTo>
                <a:cubicBezTo>
                  <a:pt x="35543" y="51852"/>
                  <a:pt x="35869" y="51872"/>
                  <a:pt x="36196" y="51872"/>
                </a:cubicBezTo>
                <a:cubicBezTo>
                  <a:pt x="36824" y="51872"/>
                  <a:pt x="37457" y="51800"/>
                  <a:pt x="38087" y="51800"/>
                </a:cubicBezTo>
                <a:cubicBezTo>
                  <a:pt x="38251" y="51800"/>
                  <a:pt x="38414" y="51805"/>
                  <a:pt x="38577" y="51817"/>
                </a:cubicBezTo>
                <a:cubicBezTo>
                  <a:pt x="38815" y="52019"/>
                  <a:pt x="39112" y="51900"/>
                  <a:pt x="39362" y="51995"/>
                </a:cubicBezTo>
                <a:cubicBezTo>
                  <a:pt x="39652" y="52110"/>
                  <a:pt x="39951" y="52161"/>
                  <a:pt x="40251" y="52161"/>
                </a:cubicBezTo>
                <a:cubicBezTo>
                  <a:pt x="40419" y="52161"/>
                  <a:pt x="40588" y="52145"/>
                  <a:pt x="40755" y="52114"/>
                </a:cubicBezTo>
                <a:cubicBezTo>
                  <a:pt x="40902" y="52087"/>
                  <a:pt x="41062" y="52034"/>
                  <a:pt x="41209" y="52034"/>
                </a:cubicBezTo>
                <a:cubicBezTo>
                  <a:pt x="41312" y="52034"/>
                  <a:pt x="41410" y="52060"/>
                  <a:pt x="41494" y="52138"/>
                </a:cubicBezTo>
                <a:cubicBezTo>
                  <a:pt x="41804" y="52433"/>
                  <a:pt x="42161" y="52475"/>
                  <a:pt x="42523" y="52475"/>
                </a:cubicBezTo>
                <a:cubicBezTo>
                  <a:pt x="42666" y="52475"/>
                  <a:pt x="42810" y="52469"/>
                  <a:pt x="42952" y="52469"/>
                </a:cubicBezTo>
                <a:cubicBezTo>
                  <a:pt x="43002" y="52469"/>
                  <a:pt x="43052" y="52470"/>
                  <a:pt x="43101" y="52472"/>
                </a:cubicBezTo>
                <a:cubicBezTo>
                  <a:pt x="43708" y="52484"/>
                  <a:pt x="44303" y="52484"/>
                  <a:pt x="44923" y="52543"/>
                </a:cubicBezTo>
                <a:cubicBezTo>
                  <a:pt x="45130" y="52561"/>
                  <a:pt x="45338" y="52570"/>
                  <a:pt x="45547" y="52570"/>
                </a:cubicBezTo>
                <a:cubicBezTo>
                  <a:pt x="46334" y="52570"/>
                  <a:pt x="47136" y="52434"/>
                  <a:pt x="47982" y="52067"/>
                </a:cubicBezTo>
                <a:cubicBezTo>
                  <a:pt x="46006" y="51245"/>
                  <a:pt x="44184" y="50507"/>
                  <a:pt x="42375" y="49745"/>
                </a:cubicBezTo>
                <a:cubicBezTo>
                  <a:pt x="42017" y="49531"/>
                  <a:pt x="41708" y="49221"/>
                  <a:pt x="41255" y="49197"/>
                </a:cubicBezTo>
                <a:cubicBezTo>
                  <a:pt x="41182" y="49116"/>
                  <a:pt x="41104" y="49074"/>
                  <a:pt x="41016" y="49074"/>
                </a:cubicBezTo>
                <a:cubicBezTo>
                  <a:pt x="40975" y="49074"/>
                  <a:pt x="40932" y="49083"/>
                  <a:pt x="40886" y="49102"/>
                </a:cubicBezTo>
                <a:lnTo>
                  <a:pt x="40874" y="49102"/>
                </a:lnTo>
                <a:cubicBezTo>
                  <a:pt x="40805" y="49053"/>
                  <a:pt x="40727" y="49028"/>
                  <a:pt x="40648" y="49028"/>
                </a:cubicBezTo>
                <a:cubicBezTo>
                  <a:pt x="40632" y="49028"/>
                  <a:pt x="40616" y="49029"/>
                  <a:pt x="40601" y="49031"/>
                </a:cubicBezTo>
                <a:cubicBezTo>
                  <a:pt x="39779" y="48662"/>
                  <a:pt x="39041" y="48138"/>
                  <a:pt x="38148" y="47923"/>
                </a:cubicBezTo>
                <a:cubicBezTo>
                  <a:pt x="37600" y="47376"/>
                  <a:pt x="36838" y="47185"/>
                  <a:pt x="36171" y="46840"/>
                </a:cubicBezTo>
                <a:cubicBezTo>
                  <a:pt x="35783" y="46641"/>
                  <a:pt x="35543" y="46145"/>
                  <a:pt x="35067" y="46145"/>
                </a:cubicBezTo>
                <a:cubicBezTo>
                  <a:pt x="35003" y="46145"/>
                  <a:pt x="34935" y="46154"/>
                  <a:pt x="34862" y="46173"/>
                </a:cubicBezTo>
                <a:cubicBezTo>
                  <a:pt x="34719" y="45721"/>
                  <a:pt x="34362" y="45590"/>
                  <a:pt x="33969" y="45530"/>
                </a:cubicBezTo>
                <a:cubicBezTo>
                  <a:pt x="32933" y="44911"/>
                  <a:pt x="31790" y="44554"/>
                  <a:pt x="30611" y="44316"/>
                </a:cubicBezTo>
                <a:cubicBezTo>
                  <a:pt x="30230" y="43971"/>
                  <a:pt x="29754" y="44054"/>
                  <a:pt x="29290" y="44018"/>
                </a:cubicBezTo>
                <a:cubicBezTo>
                  <a:pt x="29089" y="43998"/>
                  <a:pt x="28888" y="43992"/>
                  <a:pt x="28684" y="43992"/>
                </a:cubicBezTo>
                <a:cubicBezTo>
                  <a:pt x="28404" y="43992"/>
                  <a:pt x="28121" y="44003"/>
                  <a:pt x="27831" y="44003"/>
                </a:cubicBezTo>
                <a:cubicBezTo>
                  <a:pt x="27331" y="44003"/>
                  <a:pt x="26813" y="43971"/>
                  <a:pt x="26265" y="43792"/>
                </a:cubicBezTo>
                <a:cubicBezTo>
                  <a:pt x="27099" y="42971"/>
                  <a:pt x="27837" y="42244"/>
                  <a:pt x="28563" y="41530"/>
                </a:cubicBezTo>
                <a:cubicBezTo>
                  <a:pt x="29087" y="41399"/>
                  <a:pt x="29659" y="41494"/>
                  <a:pt x="30111" y="41113"/>
                </a:cubicBezTo>
                <a:cubicBezTo>
                  <a:pt x="30695" y="41173"/>
                  <a:pt x="31266" y="41220"/>
                  <a:pt x="31838" y="41280"/>
                </a:cubicBezTo>
                <a:cubicBezTo>
                  <a:pt x="31911" y="41385"/>
                  <a:pt x="32004" y="41462"/>
                  <a:pt x="32139" y="41462"/>
                </a:cubicBezTo>
                <a:cubicBezTo>
                  <a:pt x="32157" y="41462"/>
                  <a:pt x="32175" y="41461"/>
                  <a:pt x="32195" y="41458"/>
                </a:cubicBezTo>
                <a:cubicBezTo>
                  <a:pt x="32921" y="41792"/>
                  <a:pt x="33647" y="42125"/>
                  <a:pt x="34386" y="42470"/>
                </a:cubicBezTo>
                <a:cubicBezTo>
                  <a:pt x="34484" y="42561"/>
                  <a:pt x="34601" y="42594"/>
                  <a:pt x="34725" y="42594"/>
                </a:cubicBezTo>
                <a:cubicBezTo>
                  <a:pt x="34797" y="42594"/>
                  <a:pt x="34871" y="42583"/>
                  <a:pt x="34945" y="42566"/>
                </a:cubicBezTo>
                <a:cubicBezTo>
                  <a:pt x="36731" y="42923"/>
                  <a:pt x="38529" y="43280"/>
                  <a:pt x="40315" y="43625"/>
                </a:cubicBezTo>
                <a:cubicBezTo>
                  <a:pt x="40907" y="43796"/>
                  <a:pt x="41500" y="43868"/>
                  <a:pt x="42094" y="43868"/>
                </a:cubicBezTo>
                <a:cubicBezTo>
                  <a:pt x="42540" y="43868"/>
                  <a:pt x="42986" y="43828"/>
                  <a:pt x="43434" y="43756"/>
                </a:cubicBezTo>
                <a:cubicBezTo>
                  <a:pt x="43540" y="43812"/>
                  <a:pt x="43646" y="43833"/>
                  <a:pt x="43751" y="43833"/>
                </a:cubicBezTo>
                <a:cubicBezTo>
                  <a:pt x="43918" y="43833"/>
                  <a:pt x="44083" y="43779"/>
                  <a:pt x="44244" y="43721"/>
                </a:cubicBezTo>
                <a:cubicBezTo>
                  <a:pt x="44513" y="43810"/>
                  <a:pt x="44784" y="43842"/>
                  <a:pt x="45055" y="43842"/>
                </a:cubicBezTo>
                <a:cubicBezTo>
                  <a:pt x="45433" y="43842"/>
                  <a:pt x="45811" y="43781"/>
                  <a:pt x="46185" y="43733"/>
                </a:cubicBezTo>
                <a:cubicBezTo>
                  <a:pt x="47637" y="43518"/>
                  <a:pt x="49090" y="43256"/>
                  <a:pt x="50542" y="43006"/>
                </a:cubicBezTo>
                <a:cubicBezTo>
                  <a:pt x="50638" y="43041"/>
                  <a:pt x="50732" y="43056"/>
                  <a:pt x="50824" y="43056"/>
                </a:cubicBezTo>
                <a:cubicBezTo>
                  <a:pt x="51077" y="43056"/>
                  <a:pt x="51316" y="42947"/>
                  <a:pt x="51542" y="42851"/>
                </a:cubicBezTo>
                <a:cubicBezTo>
                  <a:pt x="53197" y="42149"/>
                  <a:pt x="54829" y="41458"/>
                  <a:pt x="56484" y="40768"/>
                </a:cubicBezTo>
                <a:cubicBezTo>
                  <a:pt x="56650" y="40696"/>
                  <a:pt x="56781" y="40601"/>
                  <a:pt x="56745" y="40363"/>
                </a:cubicBezTo>
                <a:cubicBezTo>
                  <a:pt x="56550" y="40224"/>
                  <a:pt x="56339" y="40166"/>
                  <a:pt x="56120" y="40166"/>
                </a:cubicBezTo>
                <a:cubicBezTo>
                  <a:pt x="55966" y="40166"/>
                  <a:pt x="55808" y="40195"/>
                  <a:pt x="55650" y="40244"/>
                </a:cubicBezTo>
                <a:cubicBezTo>
                  <a:pt x="55626" y="40240"/>
                  <a:pt x="55604" y="40237"/>
                  <a:pt x="55582" y="40237"/>
                </a:cubicBezTo>
                <a:cubicBezTo>
                  <a:pt x="55539" y="40237"/>
                  <a:pt x="55499" y="40248"/>
                  <a:pt x="55460" y="40280"/>
                </a:cubicBezTo>
                <a:cubicBezTo>
                  <a:pt x="55293" y="40200"/>
                  <a:pt x="55127" y="40177"/>
                  <a:pt x="54958" y="40177"/>
                </a:cubicBezTo>
                <a:cubicBezTo>
                  <a:pt x="54799" y="40177"/>
                  <a:pt x="54638" y="40197"/>
                  <a:pt x="54471" y="40208"/>
                </a:cubicBezTo>
                <a:lnTo>
                  <a:pt x="54459" y="40208"/>
                </a:lnTo>
                <a:cubicBezTo>
                  <a:pt x="54359" y="40077"/>
                  <a:pt x="54239" y="40031"/>
                  <a:pt x="54108" y="40031"/>
                </a:cubicBezTo>
                <a:cubicBezTo>
                  <a:pt x="54037" y="40031"/>
                  <a:pt x="53963" y="40044"/>
                  <a:pt x="53888" y="40065"/>
                </a:cubicBezTo>
                <a:cubicBezTo>
                  <a:pt x="53663" y="40081"/>
                  <a:pt x="53438" y="40088"/>
                  <a:pt x="53214" y="40088"/>
                </a:cubicBezTo>
                <a:cubicBezTo>
                  <a:pt x="51697" y="40088"/>
                  <a:pt x="50201" y="39773"/>
                  <a:pt x="48697" y="39649"/>
                </a:cubicBezTo>
                <a:cubicBezTo>
                  <a:pt x="47869" y="39595"/>
                  <a:pt x="47027" y="39377"/>
                  <a:pt x="46177" y="39377"/>
                </a:cubicBezTo>
                <a:cubicBezTo>
                  <a:pt x="45903" y="39377"/>
                  <a:pt x="45627" y="39400"/>
                  <a:pt x="45351" y="39458"/>
                </a:cubicBezTo>
                <a:cubicBezTo>
                  <a:pt x="45161" y="39331"/>
                  <a:pt x="44965" y="39262"/>
                  <a:pt x="44760" y="39262"/>
                </a:cubicBezTo>
                <a:cubicBezTo>
                  <a:pt x="44658" y="39262"/>
                  <a:pt x="44553" y="39280"/>
                  <a:pt x="44446" y="39315"/>
                </a:cubicBezTo>
                <a:cubicBezTo>
                  <a:pt x="44245" y="39189"/>
                  <a:pt x="44032" y="39093"/>
                  <a:pt x="43802" y="39093"/>
                </a:cubicBezTo>
                <a:cubicBezTo>
                  <a:pt x="43706" y="39093"/>
                  <a:pt x="43608" y="39110"/>
                  <a:pt x="43506" y="39149"/>
                </a:cubicBezTo>
                <a:cubicBezTo>
                  <a:pt x="43278" y="39016"/>
                  <a:pt x="43035" y="38913"/>
                  <a:pt x="42771" y="38913"/>
                </a:cubicBezTo>
                <a:cubicBezTo>
                  <a:pt x="42704" y="38913"/>
                  <a:pt x="42635" y="38920"/>
                  <a:pt x="42565" y="38934"/>
                </a:cubicBezTo>
                <a:cubicBezTo>
                  <a:pt x="40755" y="38851"/>
                  <a:pt x="38946" y="38756"/>
                  <a:pt x="37183" y="38256"/>
                </a:cubicBezTo>
                <a:cubicBezTo>
                  <a:pt x="37047" y="38220"/>
                  <a:pt x="36898" y="38190"/>
                  <a:pt x="36746" y="38190"/>
                </a:cubicBezTo>
                <a:cubicBezTo>
                  <a:pt x="36594" y="38190"/>
                  <a:pt x="36439" y="38220"/>
                  <a:pt x="36291" y="38303"/>
                </a:cubicBezTo>
                <a:cubicBezTo>
                  <a:pt x="35956" y="38268"/>
                  <a:pt x="35626" y="38201"/>
                  <a:pt x="35298" y="38201"/>
                </a:cubicBezTo>
                <a:cubicBezTo>
                  <a:pt x="35065" y="38201"/>
                  <a:pt x="34832" y="38235"/>
                  <a:pt x="34600" y="38339"/>
                </a:cubicBezTo>
                <a:cubicBezTo>
                  <a:pt x="34501" y="38326"/>
                  <a:pt x="34403" y="38321"/>
                  <a:pt x="34307" y="38321"/>
                </a:cubicBezTo>
                <a:cubicBezTo>
                  <a:pt x="33761" y="38321"/>
                  <a:pt x="33241" y="38496"/>
                  <a:pt x="32695" y="38577"/>
                </a:cubicBezTo>
                <a:cubicBezTo>
                  <a:pt x="32607" y="38546"/>
                  <a:pt x="32520" y="38534"/>
                  <a:pt x="32434" y="38534"/>
                </a:cubicBezTo>
                <a:cubicBezTo>
                  <a:pt x="32252" y="38534"/>
                  <a:pt x="32075" y="38588"/>
                  <a:pt x="31897" y="38637"/>
                </a:cubicBezTo>
                <a:lnTo>
                  <a:pt x="31897" y="38660"/>
                </a:lnTo>
                <a:cubicBezTo>
                  <a:pt x="31766" y="38660"/>
                  <a:pt x="31659" y="38601"/>
                  <a:pt x="31540" y="38565"/>
                </a:cubicBezTo>
                <a:lnTo>
                  <a:pt x="31528" y="38565"/>
                </a:lnTo>
                <a:cubicBezTo>
                  <a:pt x="31623" y="37887"/>
                  <a:pt x="32314" y="37565"/>
                  <a:pt x="32564" y="36970"/>
                </a:cubicBezTo>
                <a:cubicBezTo>
                  <a:pt x="33147" y="36791"/>
                  <a:pt x="33326" y="36172"/>
                  <a:pt x="33814" y="35886"/>
                </a:cubicBezTo>
                <a:cubicBezTo>
                  <a:pt x="34052" y="35755"/>
                  <a:pt x="34302" y="35624"/>
                  <a:pt x="34445" y="35351"/>
                </a:cubicBezTo>
                <a:cubicBezTo>
                  <a:pt x="34921" y="35362"/>
                  <a:pt x="35398" y="35410"/>
                  <a:pt x="35790" y="35660"/>
                </a:cubicBezTo>
                <a:cubicBezTo>
                  <a:pt x="36326" y="36005"/>
                  <a:pt x="36910" y="36053"/>
                  <a:pt x="37505" y="36053"/>
                </a:cubicBezTo>
                <a:cubicBezTo>
                  <a:pt x="37713" y="36324"/>
                  <a:pt x="37968" y="36485"/>
                  <a:pt x="38271" y="36485"/>
                </a:cubicBezTo>
                <a:cubicBezTo>
                  <a:pt x="38368" y="36485"/>
                  <a:pt x="38470" y="36469"/>
                  <a:pt x="38577" y="36434"/>
                </a:cubicBezTo>
                <a:cubicBezTo>
                  <a:pt x="38631" y="36473"/>
                  <a:pt x="38679" y="36489"/>
                  <a:pt x="38724" y="36489"/>
                </a:cubicBezTo>
                <a:cubicBezTo>
                  <a:pt x="38853" y="36489"/>
                  <a:pt x="38946" y="36356"/>
                  <a:pt x="39053" y="36303"/>
                </a:cubicBezTo>
                <a:cubicBezTo>
                  <a:pt x="39724" y="36517"/>
                  <a:pt x="40421" y="36609"/>
                  <a:pt x="41130" y="36609"/>
                </a:cubicBezTo>
                <a:cubicBezTo>
                  <a:pt x="41251" y="36609"/>
                  <a:pt x="41372" y="36606"/>
                  <a:pt x="41494" y="36601"/>
                </a:cubicBezTo>
                <a:cubicBezTo>
                  <a:pt x="41972" y="36677"/>
                  <a:pt x="42450" y="36727"/>
                  <a:pt x="42925" y="36727"/>
                </a:cubicBezTo>
                <a:cubicBezTo>
                  <a:pt x="43563" y="36727"/>
                  <a:pt x="44195" y="36637"/>
                  <a:pt x="44815" y="36398"/>
                </a:cubicBezTo>
                <a:cubicBezTo>
                  <a:pt x="44850" y="36400"/>
                  <a:pt x="44885" y="36401"/>
                  <a:pt x="44919" y="36401"/>
                </a:cubicBezTo>
                <a:cubicBezTo>
                  <a:pt x="45617" y="36401"/>
                  <a:pt x="46264" y="36068"/>
                  <a:pt x="46899" y="35886"/>
                </a:cubicBezTo>
                <a:cubicBezTo>
                  <a:pt x="48518" y="35422"/>
                  <a:pt x="50126" y="34850"/>
                  <a:pt x="51328" y="33565"/>
                </a:cubicBezTo>
                <a:cubicBezTo>
                  <a:pt x="51483" y="33493"/>
                  <a:pt x="51650" y="33422"/>
                  <a:pt x="51792" y="33362"/>
                </a:cubicBezTo>
                <a:cubicBezTo>
                  <a:pt x="51863" y="33383"/>
                  <a:pt x="51929" y="33392"/>
                  <a:pt x="51991" y="33392"/>
                </a:cubicBezTo>
                <a:cubicBezTo>
                  <a:pt x="52362" y="33392"/>
                  <a:pt x="52599" y="33066"/>
                  <a:pt x="52793" y="32862"/>
                </a:cubicBezTo>
                <a:cubicBezTo>
                  <a:pt x="53507" y="32053"/>
                  <a:pt x="54328" y="31350"/>
                  <a:pt x="55067" y="30564"/>
                </a:cubicBezTo>
                <a:cubicBezTo>
                  <a:pt x="55293" y="30326"/>
                  <a:pt x="55602" y="30100"/>
                  <a:pt x="55614" y="29695"/>
                </a:cubicBezTo>
                <a:lnTo>
                  <a:pt x="55793" y="29338"/>
                </a:lnTo>
                <a:cubicBezTo>
                  <a:pt x="56364" y="28981"/>
                  <a:pt x="56603" y="28362"/>
                  <a:pt x="57019" y="27885"/>
                </a:cubicBezTo>
                <a:cubicBezTo>
                  <a:pt x="57126" y="27766"/>
                  <a:pt x="57198" y="27564"/>
                  <a:pt x="57043" y="27421"/>
                </a:cubicBezTo>
                <a:cubicBezTo>
                  <a:pt x="56975" y="27347"/>
                  <a:pt x="56901" y="27314"/>
                  <a:pt x="56828" y="27314"/>
                </a:cubicBezTo>
                <a:cubicBezTo>
                  <a:pt x="56749" y="27314"/>
                  <a:pt x="56671" y="27353"/>
                  <a:pt x="56603" y="27421"/>
                </a:cubicBezTo>
                <a:cubicBezTo>
                  <a:pt x="56245" y="27766"/>
                  <a:pt x="55781" y="27897"/>
                  <a:pt x="55352" y="28088"/>
                </a:cubicBezTo>
                <a:cubicBezTo>
                  <a:pt x="53495" y="28909"/>
                  <a:pt x="51650" y="29743"/>
                  <a:pt x="49780" y="30564"/>
                </a:cubicBezTo>
                <a:cubicBezTo>
                  <a:pt x="49221" y="30767"/>
                  <a:pt x="48637" y="30957"/>
                  <a:pt x="48078" y="31171"/>
                </a:cubicBezTo>
                <a:cubicBezTo>
                  <a:pt x="47760" y="31109"/>
                  <a:pt x="47448" y="31083"/>
                  <a:pt x="47139" y="31083"/>
                </a:cubicBezTo>
                <a:cubicBezTo>
                  <a:pt x="45792" y="31083"/>
                  <a:pt x="44516" y="31589"/>
                  <a:pt x="43208" y="31850"/>
                </a:cubicBezTo>
                <a:cubicBezTo>
                  <a:pt x="42451" y="32009"/>
                  <a:pt x="41678" y="32080"/>
                  <a:pt x="40897" y="32080"/>
                </a:cubicBezTo>
                <a:cubicBezTo>
                  <a:pt x="40684" y="32080"/>
                  <a:pt x="40470" y="32075"/>
                  <a:pt x="40255" y="32064"/>
                </a:cubicBezTo>
                <a:cubicBezTo>
                  <a:pt x="40233" y="32064"/>
                  <a:pt x="40211" y="32063"/>
                  <a:pt x="40189" y="32063"/>
                </a:cubicBezTo>
                <a:cubicBezTo>
                  <a:pt x="39829" y="32063"/>
                  <a:pt x="39459" y="32151"/>
                  <a:pt x="39100" y="32195"/>
                </a:cubicBezTo>
                <a:cubicBezTo>
                  <a:pt x="38981" y="32148"/>
                  <a:pt x="38862" y="32124"/>
                  <a:pt x="38743" y="32076"/>
                </a:cubicBezTo>
                <a:cubicBezTo>
                  <a:pt x="38684" y="31910"/>
                  <a:pt x="38612" y="31767"/>
                  <a:pt x="38553" y="31600"/>
                </a:cubicBezTo>
                <a:cubicBezTo>
                  <a:pt x="38803" y="31374"/>
                  <a:pt x="39053" y="31160"/>
                  <a:pt x="39124" y="30802"/>
                </a:cubicBezTo>
                <a:cubicBezTo>
                  <a:pt x="39497" y="30345"/>
                  <a:pt x="39900" y="30005"/>
                  <a:pt x="40463" y="30005"/>
                </a:cubicBezTo>
                <a:cubicBezTo>
                  <a:pt x="40618" y="30005"/>
                  <a:pt x="40787" y="30031"/>
                  <a:pt x="40970" y="30088"/>
                </a:cubicBezTo>
                <a:cubicBezTo>
                  <a:pt x="41033" y="30105"/>
                  <a:pt x="41097" y="30112"/>
                  <a:pt x="41162" y="30112"/>
                </a:cubicBezTo>
                <a:cubicBezTo>
                  <a:pt x="41464" y="30112"/>
                  <a:pt x="41781" y="29949"/>
                  <a:pt x="42065" y="29802"/>
                </a:cubicBezTo>
                <a:cubicBezTo>
                  <a:pt x="42404" y="29867"/>
                  <a:pt x="42738" y="29895"/>
                  <a:pt x="43069" y="29895"/>
                </a:cubicBezTo>
                <a:cubicBezTo>
                  <a:pt x="44203" y="29895"/>
                  <a:pt x="45291" y="29558"/>
                  <a:pt x="46351" y="29171"/>
                </a:cubicBezTo>
                <a:cubicBezTo>
                  <a:pt x="47851" y="28624"/>
                  <a:pt x="49221" y="27838"/>
                  <a:pt x="50471" y="26814"/>
                </a:cubicBezTo>
                <a:cubicBezTo>
                  <a:pt x="50995" y="26659"/>
                  <a:pt x="51304" y="26302"/>
                  <a:pt x="51495" y="25826"/>
                </a:cubicBezTo>
                <a:cubicBezTo>
                  <a:pt x="52423" y="25159"/>
                  <a:pt x="52852" y="24111"/>
                  <a:pt x="53519" y="23254"/>
                </a:cubicBezTo>
                <a:cubicBezTo>
                  <a:pt x="53590" y="23135"/>
                  <a:pt x="53674" y="23016"/>
                  <a:pt x="53733" y="22897"/>
                </a:cubicBezTo>
                <a:lnTo>
                  <a:pt x="53817" y="22885"/>
                </a:lnTo>
                <a:lnTo>
                  <a:pt x="53888" y="22825"/>
                </a:lnTo>
                <a:cubicBezTo>
                  <a:pt x="55126" y="21896"/>
                  <a:pt x="55948" y="20646"/>
                  <a:pt x="56674" y="19325"/>
                </a:cubicBezTo>
                <a:cubicBezTo>
                  <a:pt x="56678" y="19318"/>
                  <a:pt x="56681" y="19312"/>
                  <a:pt x="56684" y="19305"/>
                </a:cubicBezTo>
                <a:lnTo>
                  <a:pt x="56684" y="19305"/>
                </a:lnTo>
                <a:cubicBezTo>
                  <a:pt x="56795" y="19225"/>
                  <a:pt x="56862" y="19133"/>
                  <a:pt x="56853" y="18986"/>
                </a:cubicBezTo>
                <a:lnTo>
                  <a:pt x="56853" y="18986"/>
                </a:lnTo>
                <a:cubicBezTo>
                  <a:pt x="56853" y="18984"/>
                  <a:pt x="56854" y="18981"/>
                  <a:pt x="56854" y="18979"/>
                </a:cubicBezTo>
                <a:lnTo>
                  <a:pt x="56854" y="18979"/>
                </a:lnTo>
                <a:cubicBezTo>
                  <a:pt x="56972" y="18895"/>
                  <a:pt x="56984" y="18777"/>
                  <a:pt x="56972" y="18622"/>
                </a:cubicBezTo>
                <a:cubicBezTo>
                  <a:pt x="57091" y="18539"/>
                  <a:pt x="57150" y="18432"/>
                  <a:pt x="57103" y="18277"/>
                </a:cubicBezTo>
                <a:cubicBezTo>
                  <a:pt x="57150" y="18158"/>
                  <a:pt x="57198" y="18063"/>
                  <a:pt x="57257" y="17944"/>
                </a:cubicBezTo>
                <a:cubicBezTo>
                  <a:pt x="57865" y="17586"/>
                  <a:pt x="57924" y="16872"/>
                  <a:pt x="58281" y="16348"/>
                </a:cubicBezTo>
                <a:cubicBezTo>
                  <a:pt x="58460" y="16217"/>
                  <a:pt x="58615" y="15943"/>
                  <a:pt x="58436" y="15836"/>
                </a:cubicBezTo>
                <a:cubicBezTo>
                  <a:pt x="58386" y="15807"/>
                  <a:pt x="58335" y="15794"/>
                  <a:pt x="58285" y="15794"/>
                </a:cubicBezTo>
                <a:cubicBezTo>
                  <a:pt x="58111" y="15794"/>
                  <a:pt x="57951" y="15957"/>
                  <a:pt x="57877" y="16170"/>
                </a:cubicBezTo>
                <a:cubicBezTo>
                  <a:pt x="57436" y="16467"/>
                  <a:pt x="56793" y="16515"/>
                  <a:pt x="56507" y="17063"/>
                </a:cubicBezTo>
                <a:cubicBezTo>
                  <a:pt x="56436" y="17074"/>
                  <a:pt x="56376" y="17122"/>
                  <a:pt x="56353" y="17182"/>
                </a:cubicBezTo>
                <a:cubicBezTo>
                  <a:pt x="56031" y="17241"/>
                  <a:pt x="55781" y="17372"/>
                  <a:pt x="55698" y="17717"/>
                </a:cubicBezTo>
                <a:cubicBezTo>
                  <a:pt x="55305" y="17979"/>
                  <a:pt x="54900" y="18217"/>
                  <a:pt x="54531" y="18515"/>
                </a:cubicBezTo>
                <a:cubicBezTo>
                  <a:pt x="53174" y="19575"/>
                  <a:pt x="51685" y="20456"/>
                  <a:pt x="50590" y="21789"/>
                </a:cubicBezTo>
                <a:cubicBezTo>
                  <a:pt x="50304" y="22051"/>
                  <a:pt x="49887" y="22123"/>
                  <a:pt x="49721" y="22528"/>
                </a:cubicBezTo>
                <a:cubicBezTo>
                  <a:pt x="49649" y="22539"/>
                  <a:pt x="49590" y="22563"/>
                  <a:pt x="49566" y="22647"/>
                </a:cubicBezTo>
                <a:cubicBezTo>
                  <a:pt x="48768" y="23325"/>
                  <a:pt x="47994" y="24028"/>
                  <a:pt x="47209" y="24706"/>
                </a:cubicBezTo>
                <a:cubicBezTo>
                  <a:pt x="45696" y="25361"/>
                  <a:pt x="44292" y="26242"/>
                  <a:pt x="42910" y="27123"/>
                </a:cubicBezTo>
                <a:cubicBezTo>
                  <a:pt x="42672" y="27111"/>
                  <a:pt x="42446" y="27076"/>
                  <a:pt x="42303" y="26885"/>
                </a:cubicBezTo>
                <a:cubicBezTo>
                  <a:pt x="42494" y="26790"/>
                  <a:pt x="42637" y="26671"/>
                  <a:pt x="42672" y="26457"/>
                </a:cubicBezTo>
                <a:cubicBezTo>
                  <a:pt x="44577" y="24611"/>
                  <a:pt x="45720" y="22182"/>
                  <a:pt x="47351" y="20122"/>
                </a:cubicBezTo>
                <a:cubicBezTo>
                  <a:pt x="48018" y="19515"/>
                  <a:pt x="48280" y="18670"/>
                  <a:pt x="48685" y="17896"/>
                </a:cubicBezTo>
                <a:cubicBezTo>
                  <a:pt x="49733" y="16693"/>
                  <a:pt x="50090" y="15110"/>
                  <a:pt x="50935" y="13788"/>
                </a:cubicBezTo>
                <a:cubicBezTo>
                  <a:pt x="51066" y="13717"/>
                  <a:pt x="51114" y="13598"/>
                  <a:pt x="51090" y="13443"/>
                </a:cubicBezTo>
                <a:cubicBezTo>
                  <a:pt x="51209" y="13360"/>
                  <a:pt x="51269" y="13253"/>
                  <a:pt x="51245" y="13098"/>
                </a:cubicBezTo>
                <a:cubicBezTo>
                  <a:pt x="51352" y="13014"/>
                  <a:pt x="51411" y="12907"/>
                  <a:pt x="51388" y="12764"/>
                </a:cubicBezTo>
                <a:cubicBezTo>
                  <a:pt x="51900" y="12383"/>
                  <a:pt x="51983" y="11812"/>
                  <a:pt x="52150" y="11276"/>
                </a:cubicBezTo>
                <a:cubicBezTo>
                  <a:pt x="52435" y="11121"/>
                  <a:pt x="52554" y="10895"/>
                  <a:pt x="52447" y="10574"/>
                </a:cubicBezTo>
                <a:cubicBezTo>
                  <a:pt x="52554" y="10478"/>
                  <a:pt x="52566" y="10359"/>
                  <a:pt x="52543" y="10228"/>
                </a:cubicBezTo>
                <a:lnTo>
                  <a:pt x="52543" y="10228"/>
                </a:lnTo>
                <a:cubicBezTo>
                  <a:pt x="52507" y="10347"/>
                  <a:pt x="52459" y="10467"/>
                  <a:pt x="52435" y="10574"/>
                </a:cubicBezTo>
                <a:cubicBezTo>
                  <a:pt x="52435" y="10455"/>
                  <a:pt x="52495" y="10336"/>
                  <a:pt x="52543" y="10216"/>
                </a:cubicBezTo>
                <a:cubicBezTo>
                  <a:pt x="53876" y="7538"/>
                  <a:pt x="54662" y="4632"/>
                  <a:pt x="55948" y="1942"/>
                </a:cubicBezTo>
                <a:cubicBezTo>
                  <a:pt x="56233" y="1346"/>
                  <a:pt x="56424" y="739"/>
                  <a:pt x="560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2B2483BB-D2D4-46B4-906B-992B1A9AD620}"/>
              </a:ext>
            </a:extLst>
          </p:cNvPr>
          <p:cNvSpPr txBox="1"/>
          <p:nvPr/>
        </p:nvSpPr>
        <p:spPr>
          <a:xfrm>
            <a:off x="2396611" y="1217306"/>
            <a:ext cx="6639084" cy="1476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131"/>
              </a:lnSpc>
            </a:pPr>
            <a:r>
              <a:rPr lang="en-US" sz="6000" b="1" dirty="0">
                <a:solidFill>
                  <a:srgbClr val="0E838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anguage Arts for High School: Utopian Literature by Slidesgo">
  <a:themeElements>
    <a:clrScheme name="Simple Light">
      <a:dk1>
        <a:srgbClr val="000000"/>
      </a:dk1>
      <a:lt1>
        <a:srgbClr val="F1F1F1"/>
      </a:lt1>
      <a:dk2>
        <a:srgbClr val="2D3B44"/>
      </a:dk2>
      <a:lt2>
        <a:srgbClr val="2E5870"/>
      </a:lt2>
      <a:accent1>
        <a:srgbClr val="316B6D"/>
      </a:accent1>
      <a:accent2>
        <a:srgbClr val="5E8C58"/>
      </a:accent2>
      <a:accent3>
        <a:srgbClr val="AFB554"/>
      </a:accent3>
      <a:accent4>
        <a:srgbClr val="5893A6"/>
      </a:accent4>
      <a:accent5>
        <a:srgbClr val="75CCCC"/>
      </a:accent5>
      <a:accent6>
        <a:srgbClr val="DC8A24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225</Words>
  <Application>Microsoft Office PowerPoint</Application>
  <PresentationFormat>On-screen Show (16:9)</PresentationFormat>
  <Paragraphs>15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Actor</vt:lpstr>
      <vt:lpstr>Nunito</vt:lpstr>
      <vt:lpstr>Times New Roman Bold</vt:lpstr>
      <vt:lpstr>Cambria</vt:lpstr>
      <vt:lpstr>Gilda Display</vt:lpstr>
      <vt:lpstr>Arial</vt:lpstr>
      <vt:lpstr>ABeeZee</vt:lpstr>
      <vt:lpstr>Language Arts for High School: Utopian Literature by Slidesgo</vt:lpstr>
      <vt:lpstr>PowerPoint Presentation</vt:lpstr>
      <vt:lpstr>PowerPoint Presentation</vt:lpstr>
      <vt:lpstr>PowerPoint Presentation</vt:lpstr>
      <vt:lpstr>Architecture Diagram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Devesh</dc:creator>
  <cp:lastModifiedBy>Becky Nadar</cp:lastModifiedBy>
  <cp:revision>7</cp:revision>
  <dcterms:modified xsi:type="dcterms:W3CDTF">2024-11-06T11:43:09Z</dcterms:modified>
</cp:coreProperties>
</file>